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2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3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4A1F2-2356-4B15-9D3C-680D6AEB1D9A}" type="datetimeFigureOut">
              <a:rPr lang="en-GB" smtClean="0"/>
              <a:t>11/06/2019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843A5-4705-4274-89F5-E020F554D8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150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4A1F2-2356-4B15-9D3C-680D6AEB1D9A}" type="datetimeFigureOut">
              <a:rPr lang="en-GB" smtClean="0"/>
              <a:t>11/06/2019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843A5-4705-4274-89F5-E020F554D8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557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4A1F2-2356-4B15-9D3C-680D6AEB1D9A}" type="datetimeFigureOut">
              <a:rPr lang="en-GB" smtClean="0"/>
              <a:t>11/06/2019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843A5-4705-4274-89F5-E020F554D8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896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4A1F2-2356-4B15-9D3C-680D6AEB1D9A}" type="datetimeFigureOut">
              <a:rPr lang="en-GB" smtClean="0"/>
              <a:t>11/06/2019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843A5-4705-4274-89F5-E020F554D8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893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4A1F2-2356-4B15-9D3C-680D6AEB1D9A}" type="datetimeFigureOut">
              <a:rPr lang="en-GB" smtClean="0"/>
              <a:t>11/06/2019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843A5-4705-4274-89F5-E020F554D8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537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4A1F2-2356-4B15-9D3C-680D6AEB1D9A}" type="datetimeFigureOut">
              <a:rPr lang="en-GB" smtClean="0"/>
              <a:t>11/06/2019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843A5-4705-4274-89F5-E020F554D8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405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4A1F2-2356-4B15-9D3C-680D6AEB1D9A}" type="datetimeFigureOut">
              <a:rPr lang="en-GB" smtClean="0"/>
              <a:t>11/06/2019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843A5-4705-4274-89F5-E020F554D8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173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4A1F2-2356-4B15-9D3C-680D6AEB1D9A}" type="datetimeFigureOut">
              <a:rPr lang="en-GB" smtClean="0"/>
              <a:t>11/06/2019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843A5-4705-4274-89F5-E020F554D8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989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4A1F2-2356-4B15-9D3C-680D6AEB1D9A}" type="datetimeFigureOut">
              <a:rPr lang="en-GB" smtClean="0"/>
              <a:t>11/06/2019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843A5-4705-4274-89F5-E020F554D8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105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4A1F2-2356-4B15-9D3C-680D6AEB1D9A}" type="datetimeFigureOut">
              <a:rPr lang="en-GB" smtClean="0"/>
              <a:t>11/06/2019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843A5-4705-4274-89F5-E020F554D8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089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4A1F2-2356-4B15-9D3C-680D6AEB1D9A}" type="datetimeFigureOut">
              <a:rPr lang="en-GB" smtClean="0"/>
              <a:t>11/06/2019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843A5-4705-4274-89F5-E020F554D8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775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4A1F2-2356-4B15-9D3C-680D6AEB1D9A}" type="datetimeFigureOut">
              <a:rPr lang="en-GB" smtClean="0"/>
              <a:t>11/06/2019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843A5-4705-4274-89F5-E020F554D8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211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678" t="21846" r="25371" b="3524"/>
          <a:stretch/>
        </p:blipFill>
        <p:spPr>
          <a:xfrm>
            <a:off x="3763223" y="0"/>
            <a:ext cx="8428777" cy="68739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7695" y="0"/>
            <a:ext cx="3521797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LV RE3/1 and RE4/1</a:t>
            </a:r>
          </a:p>
          <a:p>
            <a:endParaRPr lang="en-GB" dirty="0"/>
          </a:p>
          <a:p>
            <a:r>
              <a:rPr lang="en-GB" dirty="0" smtClean="0"/>
              <a:t>RE3/1 services pass underneath the RE3/2 and RE3/3 </a:t>
            </a:r>
            <a:r>
              <a:rPr lang="en-GB" dirty="0" smtClean="0">
                <a:solidFill>
                  <a:srgbClr val="FF0000"/>
                </a:solidFill>
              </a:rPr>
              <a:t>odd</a:t>
            </a:r>
            <a:r>
              <a:rPr lang="en-GB" dirty="0" smtClean="0"/>
              <a:t> numbered chambers. That is to say chambers RE3/2/01 and RE3/3/01 on the “x” axis. They are the red radial lines on this diagram.</a:t>
            </a:r>
          </a:p>
          <a:p>
            <a:endParaRPr lang="en-GB" dirty="0"/>
          </a:p>
          <a:p>
            <a:r>
              <a:rPr lang="en-GB" dirty="0" smtClean="0"/>
              <a:t>RE4/1 services pass underneath the ME3/2 </a:t>
            </a:r>
            <a:r>
              <a:rPr lang="en-GB" dirty="0" smtClean="0">
                <a:solidFill>
                  <a:srgbClr val="FF0000"/>
                </a:solidFill>
              </a:rPr>
              <a:t>odd or even </a:t>
            </a:r>
            <a:r>
              <a:rPr lang="en-GB" dirty="0" smtClean="0"/>
              <a:t>numbered chambers. That is to say chambers ME3/2/</a:t>
            </a:r>
            <a:r>
              <a:rPr lang="en-GB" dirty="0" smtClean="0">
                <a:solidFill>
                  <a:srgbClr val="FF0000"/>
                </a:solidFill>
              </a:rPr>
              <a:t>01</a:t>
            </a:r>
            <a:r>
              <a:rPr lang="en-GB" dirty="0" smtClean="0"/>
              <a:t> on the “x” axis. They are the green radial lines on this diagram.</a:t>
            </a:r>
          </a:p>
          <a:p>
            <a:endParaRPr lang="en-GB" dirty="0"/>
          </a:p>
          <a:p>
            <a:r>
              <a:rPr lang="en-GB" dirty="0" smtClean="0"/>
              <a:t>The “X” axis is on the RHS. Notice the “X” axis cuts through the RE3/1/01 and RE4/1/01 5degrees above their centre line, the red line here. </a:t>
            </a:r>
          </a:p>
          <a:p>
            <a:r>
              <a:rPr lang="en-GB" dirty="0" smtClean="0"/>
              <a:t>Text in </a:t>
            </a:r>
            <a:r>
              <a:rPr lang="en-GB" dirty="0" smtClean="0">
                <a:solidFill>
                  <a:srgbClr val="FF0000"/>
                </a:solidFill>
              </a:rPr>
              <a:t>red</a:t>
            </a:r>
            <a:r>
              <a:rPr lang="en-GB" dirty="0" smtClean="0"/>
              <a:t> is to be confirmed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985726" y="6093976"/>
            <a:ext cx="17774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/>
              <a:t>Ian and Stephan.</a:t>
            </a:r>
          </a:p>
          <a:p>
            <a:r>
              <a:rPr lang="en-GB" sz="1200" dirty="0" smtClean="0"/>
              <a:t>11 June 2019</a:t>
            </a:r>
            <a:endParaRPr lang="en-GB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7694004" y="3589438"/>
            <a:ext cx="799192" cy="2769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RE3/1/01</a:t>
            </a:r>
            <a:endParaRPr lang="en-GB" sz="12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8493196" y="3537021"/>
            <a:ext cx="630707" cy="190916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273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1666" t="22250" r="34821" b="13575"/>
          <a:stretch/>
        </p:blipFill>
        <p:spPr>
          <a:xfrm>
            <a:off x="5133315" y="0"/>
            <a:ext cx="6554709" cy="68511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3909" y="561314"/>
            <a:ext cx="497940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View from the Near and plus “Z” end towards the IP represented by the X,Y and Z axes, in the top right hand corner.</a:t>
            </a:r>
          </a:p>
          <a:p>
            <a:endParaRPr lang="en-GB" dirty="0"/>
          </a:p>
          <a:p>
            <a:r>
              <a:rPr lang="en-GB" dirty="0" smtClean="0"/>
              <a:t>Routing around the periphery, the green structure, is done on the IP side.</a:t>
            </a:r>
          </a:p>
          <a:p>
            <a:endParaRPr lang="en-GB" dirty="0" smtClean="0"/>
          </a:p>
          <a:p>
            <a:r>
              <a:rPr lang="en-GB" dirty="0" smtClean="0"/>
              <a:t>The white chambers represent the low eta version of RE+4/1. The golden lines represent station RE+3, low eta version.</a:t>
            </a:r>
          </a:p>
          <a:p>
            <a:endParaRPr lang="en-GB" dirty="0"/>
          </a:p>
          <a:p>
            <a:r>
              <a:rPr lang="en-GB" dirty="0" smtClean="0"/>
              <a:t>RE3/1 and RE4/1 are in the same “phi” position.</a:t>
            </a:r>
          </a:p>
          <a:p>
            <a:r>
              <a:rPr lang="en-GB" dirty="0" smtClean="0"/>
              <a:t>The RE3/1/01 is also </a:t>
            </a:r>
            <a:r>
              <a:rPr lang="en-GB" dirty="0">
                <a:solidFill>
                  <a:srgbClr val="FF0000"/>
                </a:solidFill>
              </a:rPr>
              <a:t>o</a:t>
            </a:r>
            <a:r>
              <a:rPr lang="en-GB" dirty="0" smtClean="0">
                <a:solidFill>
                  <a:srgbClr val="FF0000"/>
                </a:solidFill>
              </a:rPr>
              <a:t>ff</a:t>
            </a:r>
            <a:r>
              <a:rPr lang="en-GB" dirty="0" smtClean="0"/>
              <a:t> yoke, as are the RE3/2s .</a:t>
            </a:r>
          </a:p>
          <a:p>
            <a:r>
              <a:rPr lang="en-GB" dirty="0" smtClean="0"/>
              <a:t>RE4/1/01 is </a:t>
            </a:r>
            <a:r>
              <a:rPr lang="en-GB" dirty="0" smtClean="0">
                <a:solidFill>
                  <a:srgbClr val="FF0000"/>
                </a:solidFill>
              </a:rPr>
              <a:t>off</a:t>
            </a:r>
            <a:r>
              <a:rPr lang="en-GB" dirty="0" smtClean="0"/>
              <a:t> yoke as is RE4/2 and 3 SMs</a:t>
            </a:r>
          </a:p>
          <a:p>
            <a:endParaRPr lang="en-GB" dirty="0" smtClean="0"/>
          </a:p>
          <a:p>
            <a:r>
              <a:rPr lang="en-GB" dirty="0" smtClean="0"/>
              <a:t>The services entire the X2 and X4 racks at their base as represented by the combined red and green lines.</a:t>
            </a:r>
          </a:p>
          <a:p>
            <a:endParaRPr lang="en-GB" dirty="0"/>
          </a:p>
          <a:p>
            <a:r>
              <a:rPr lang="en-GB" dirty="0" smtClean="0"/>
              <a:t>Text in </a:t>
            </a:r>
            <a:r>
              <a:rPr lang="en-GB" dirty="0" smtClean="0">
                <a:solidFill>
                  <a:srgbClr val="FF0000"/>
                </a:solidFill>
              </a:rPr>
              <a:t>red</a:t>
            </a:r>
            <a:r>
              <a:rPr lang="en-GB" dirty="0" smtClean="0"/>
              <a:t> is to be confirmed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342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990" t="24326" r="31262" b="7269"/>
          <a:stretch/>
        </p:blipFill>
        <p:spPr>
          <a:xfrm>
            <a:off x="261257" y="-1"/>
            <a:ext cx="1129553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731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252</Words>
  <Application>Microsoft Office PowerPoint</Application>
  <PresentationFormat>Widescreen</PresentationFormat>
  <Paragraphs>24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Crotty</dc:creator>
  <cp:lastModifiedBy>Ian Crotty</cp:lastModifiedBy>
  <cp:revision>16</cp:revision>
  <cp:lastPrinted>2019-06-11T16:13:06Z</cp:lastPrinted>
  <dcterms:created xsi:type="dcterms:W3CDTF">2019-06-11T15:32:12Z</dcterms:created>
  <dcterms:modified xsi:type="dcterms:W3CDTF">2019-06-11T16:19:02Z</dcterms:modified>
</cp:coreProperties>
</file>