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2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A9EA-5E92-483C-80BA-B328FCB3E003}" type="datetimeFigureOut">
              <a:rPr lang="en-GB" smtClean="0"/>
              <a:t>29/04/2019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DE91-FED1-4437-9079-73E671982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377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A9EA-5E92-483C-80BA-B328FCB3E003}" type="datetimeFigureOut">
              <a:rPr lang="en-GB" smtClean="0"/>
              <a:t>29/04/2019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DE91-FED1-4437-9079-73E671982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19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A9EA-5E92-483C-80BA-B328FCB3E003}" type="datetimeFigureOut">
              <a:rPr lang="en-GB" smtClean="0"/>
              <a:t>29/04/2019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DE91-FED1-4437-9079-73E671982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038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A9EA-5E92-483C-80BA-B328FCB3E003}" type="datetimeFigureOut">
              <a:rPr lang="en-GB" smtClean="0"/>
              <a:t>29/04/2019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DE91-FED1-4437-9079-73E671982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04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A9EA-5E92-483C-80BA-B328FCB3E003}" type="datetimeFigureOut">
              <a:rPr lang="en-GB" smtClean="0"/>
              <a:t>29/04/2019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DE91-FED1-4437-9079-73E671982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5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A9EA-5E92-483C-80BA-B328FCB3E003}" type="datetimeFigureOut">
              <a:rPr lang="en-GB" smtClean="0"/>
              <a:t>29/04/2019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DE91-FED1-4437-9079-73E671982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822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A9EA-5E92-483C-80BA-B328FCB3E003}" type="datetimeFigureOut">
              <a:rPr lang="en-GB" smtClean="0"/>
              <a:t>29/04/2019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DE91-FED1-4437-9079-73E671982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67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A9EA-5E92-483C-80BA-B328FCB3E003}" type="datetimeFigureOut">
              <a:rPr lang="en-GB" smtClean="0"/>
              <a:t>29/04/2019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DE91-FED1-4437-9079-73E671982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68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A9EA-5E92-483C-80BA-B328FCB3E003}" type="datetimeFigureOut">
              <a:rPr lang="en-GB" smtClean="0"/>
              <a:t>29/04/2019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DE91-FED1-4437-9079-73E671982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98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A9EA-5E92-483C-80BA-B328FCB3E003}" type="datetimeFigureOut">
              <a:rPr lang="en-GB" smtClean="0"/>
              <a:t>29/04/2019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DE91-FED1-4437-9079-73E671982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58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A9EA-5E92-483C-80BA-B328FCB3E003}" type="datetimeFigureOut">
              <a:rPr lang="en-GB" smtClean="0"/>
              <a:t>29/04/2019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DE91-FED1-4437-9079-73E671982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46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AA9EA-5E92-483C-80BA-B328FCB3E003}" type="datetimeFigureOut">
              <a:rPr lang="en-GB" smtClean="0"/>
              <a:t>29/04/2019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4DE91-FED1-4437-9079-73E671982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708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384377"/>
              </p:ext>
            </p:extLst>
          </p:nvPr>
        </p:nvGraphicFramePr>
        <p:xfrm>
          <a:off x="790575" y="600075"/>
          <a:ext cx="10610850" cy="565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10610822" imgH="5657850" progId="Excel.Sheet.12">
                  <p:embed/>
                </p:oleObj>
              </mc:Choice>
              <mc:Fallback>
                <p:oleObj name="Worksheet" r:id="rId3" imgW="10610822" imgH="56578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0575" y="600075"/>
                        <a:ext cx="10610850" cy="565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8714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Microsoft Excel Worksheet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1</cp:revision>
  <dcterms:created xsi:type="dcterms:W3CDTF">2019-04-29T14:29:18Z</dcterms:created>
  <dcterms:modified xsi:type="dcterms:W3CDTF">2019-04-29T14:30:45Z</dcterms:modified>
</cp:coreProperties>
</file>