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594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06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88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227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87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67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455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666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170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33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328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New LV Cable order </a:t>
            </a:r>
            <a:r>
              <a:rPr lang="en-GB" dirty="0" err="1" smtClean="0"/>
              <a:t>Cavitech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Ian Crotty</a:t>
            </a:r>
          </a:p>
          <a:p>
            <a:r>
              <a:rPr lang="en-GB" dirty="0" smtClean="0"/>
              <a:t>0041 75 411 4414</a:t>
            </a:r>
          </a:p>
          <a:p>
            <a:r>
              <a:rPr lang="en-GB" dirty="0" smtClean="0"/>
              <a:t>Ian.Crotty@cern.ch</a:t>
            </a:r>
          </a:p>
          <a:p>
            <a:r>
              <a:rPr lang="en-GB" dirty="0" smtClean="0"/>
              <a:t>3 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0228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964307"/>
              </p:ext>
            </p:extLst>
          </p:nvPr>
        </p:nvGraphicFramePr>
        <p:xfrm>
          <a:off x="2327565" y="12"/>
          <a:ext cx="5494710" cy="6857990"/>
        </p:xfrm>
        <a:graphic>
          <a:graphicData uri="http://schemas.openxmlformats.org/drawingml/2006/table">
            <a:tbl>
              <a:tblPr/>
              <a:tblGrid>
                <a:gridCol w="738784">
                  <a:extLst>
                    <a:ext uri="{9D8B030D-6E8A-4147-A177-3AD203B41FA5}">
                      <a16:colId xmlns:a16="http://schemas.microsoft.com/office/drawing/2014/main" val="1157360348"/>
                    </a:ext>
                  </a:extLst>
                </a:gridCol>
                <a:gridCol w="1743071">
                  <a:extLst>
                    <a:ext uri="{9D8B030D-6E8A-4147-A177-3AD203B41FA5}">
                      <a16:colId xmlns:a16="http://schemas.microsoft.com/office/drawing/2014/main" val="3380286378"/>
                    </a:ext>
                  </a:extLst>
                </a:gridCol>
                <a:gridCol w="738784">
                  <a:extLst>
                    <a:ext uri="{9D8B030D-6E8A-4147-A177-3AD203B41FA5}">
                      <a16:colId xmlns:a16="http://schemas.microsoft.com/office/drawing/2014/main" val="4021449246"/>
                    </a:ext>
                  </a:extLst>
                </a:gridCol>
                <a:gridCol w="796503">
                  <a:extLst>
                    <a:ext uri="{9D8B030D-6E8A-4147-A177-3AD203B41FA5}">
                      <a16:colId xmlns:a16="http://schemas.microsoft.com/office/drawing/2014/main" val="684774533"/>
                    </a:ext>
                  </a:extLst>
                </a:gridCol>
                <a:gridCol w="738784">
                  <a:extLst>
                    <a:ext uri="{9D8B030D-6E8A-4147-A177-3AD203B41FA5}">
                      <a16:colId xmlns:a16="http://schemas.microsoft.com/office/drawing/2014/main" val="3522129304"/>
                    </a:ext>
                  </a:extLst>
                </a:gridCol>
                <a:gridCol w="738784">
                  <a:extLst>
                    <a:ext uri="{9D8B030D-6E8A-4147-A177-3AD203B41FA5}">
                      <a16:colId xmlns:a16="http://schemas.microsoft.com/office/drawing/2014/main" val="3137103220"/>
                    </a:ext>
                  </a:extLst>
                </a:gridCol>
              </a:tblGrid>
              <a:tr h="233647"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 CablesRE-4/1    (from 22 Oct 2019)</a:t>
                      </a: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144052"/>
                  </a:ext>
                </a:extLst>
              </a:tr>
              <a:tr h="293263"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Ian Crotty</a:t>
                      </a: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03-Mar-20</a:t>
                      </a: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3581506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2574606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 Point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Length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Quantity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77411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[m]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1372050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0490108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RE-4/1/01/B/Near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115784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RE-4/1/01/C/Near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88827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RE-4/1/02/B/Near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442941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RE-4/1/02/C/Near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5823707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RE-4/1/03/B/Near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9813986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RE-4/1/03/C/Near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761856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RE-4/1/04/B/Near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0485325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RE-4/1/04/C/Near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4305989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RE-4/1/05/B/Near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4661549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RE-4/1/05/C/Near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1242772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RE-4/1/06/B/FAR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02942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RE-4/1/06/C/FAR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524555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RE-4/1/07/B/FAR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28195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RE-4/1/07/C/FAR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7788439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RE-4/1/08/B/FAR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482272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RE-4/1/08/C/FAR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1918658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RE-4/1/09/B/FAR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11676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RE-4/1/09/C/FAR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550375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RE-4/1/10/B/FAR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733146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RE-4/1/10/C/FAR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7455141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RE-4/1/11/B/FAR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435342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RE-4/1/11/C/FAR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376691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RE-4/1/12/B/FAR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5210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RE-4/1/12/C/FAR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2718974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RE-4/1/13/B/FAR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3901845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RE-4/1/13/C/FAR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47935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RE-4/1/14/B/FAR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589828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RE-4/1/14/C/FAR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906185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RE-4/1/15/B/Near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159242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RE-4/1/15/C/Near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6422478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RE-4/1/16/B/Near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6510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RE-4/1/16/C/Near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56961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RE-4/1/17/B/Near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4902214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RE-4/1/17/C/Near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8203292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RE-4/1/18/B/Near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741276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RE-4/1/18/C/Near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40127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6939296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[m]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4722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866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419916"/>
              </p:ext>
            </p:extLst>
          </p:nvPr>
        </p:nvGraphicFramePr>
        <p:xfrm>
          <a:off x="3408218" y="12426"/>
          <a:ext cx="5320146" cy="6762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Worksheet" r:id="rId3" imgW="4391037" imgH="5581465" progId="Excel.Sheet.12">
                  <p:embed/>
                </p:oleObj>
              </mc:Choice>
              <mc:Fallback>
                <p:oleObj name="Worksheet" r:id="rId3" imgW="4391037" imgH="558146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08218" y="12426"/>
                        <a:ext cx="5320146" cy="67627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9049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374189"/>
              </p:ext>
            </p:extLst>
          </p:nvPr>
        </p:nvGraphicFramePr>
        <p:xfrm>
          <a:off x="2917767" y="34348"/>
          <a:ext cx="6228100" cy="6649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Worksheet" r:id="rId3" imgW="4790919" imgH="5115096" progId="Excel.Sheet.12">
                  <p:embed/>
                </p:oleObj>
              </mc:Choice>
              <mc:Fallback>
                <p:oleObj name="Worksheet" r:id="rId3" imgW="4790919" imgH="511509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17767" y="34348"/>
                        <a:ext cx="6228100" cy="66490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762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183</Words>
  <Application>Microsoft Office PowerPoint</Application>
  <PresentationFormat>Widescreen</PresentationFormat>
  <Paragraphs>160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Microsoft Excel Worksheet</vt:lpstr>
      <vt:lpstr>New LV Cable order Cavitech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LV Cable order Cavitech</dc:title>
  <dc:creator>Ian Crotty</dc:creator>
  <cp:lastModifiedBy>Ian Crotty</cp:lastModifiedBy>
  <cp:revision>4</cp:revision>
  <cp:lastPrinted>2020-03-03T18:20:22Z</cp:lastPrinted>
  <dcterms:created xsi:type="dcterms:W3CDTF">2020-03-03T18:14:47Z</dcterms:created>
  <dcterms:modified xsi:type="dcterms:W3CDTF">2020-03-03T18:24:04Z</dcterms:modified>
</cp:coreProperties>
</file>