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63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84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41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5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7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2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3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6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5F0C-7177-4A63-B6CE-A600D44160E8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5AC0-3FCB-4BFB-9BF0-10ABBC16C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2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Visit </a:t>
            </a:r>
            <a:r>
              <a:rPr lang="en-GB" dirty="0" err="1" smtClean="0"/>
              <a:t>Cavitech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05 Feb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74244" cy="68205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5327" y="2720898"/>
            <a:ext cx="2698595" cy="88094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8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3" y="0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1849" y="1500188"/>
            <a:ext cx="6858000" cy="3857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0125" y="3244334"/>
            <a:ext cx="2531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7636115 </a:t>
            </a:r>
            <a:r>
              <a:rPr lang="en-GB" b="1" dirty="0" smtClean="0">
                <a:effectLst/>
              </a:rPr>
              <a:t>- </a:t>
            </a:r>
            <a:r>
              <a:rPr lang="en-GB" b="1" dirty="0" smtClean="0"/>
              <a:t>Mission Order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0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067" t="18885" r="38282" b="17349"/>
          <a:stretch/>
        </p:blipFill>
        <p:spPr>
          <a:xfrm>
            <a:off x="1204331" y="122663"/>
            <a:ext cx="5263376" cy="66253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62780" y="4212073"/>
            <a:ext cx="2698595" cy="88094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2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91872" cy="689110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429000"/>
            <a:ext cx="190500" cy="25400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5240" tIns="76176" rIns="0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Cavitech</a:t>
            </a: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 company</a:t>
            </a:r>
            <a:r>
              <a:rPr kumimoji="0" lang="en-US" alt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</a:rPr>
              <a:t>Ch. de la </a:t>
            </a:r>
            <a:r>
              <a:rPr kumimoji="0" lang="en-US" altLang="en-US" sz="800" b="0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</a:rPr>
              <a:t>Baconnière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</a:rPr>
              <a:t> 49b</a:t>
            </a:r>
            <a:b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CH - 2017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Boudry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Tel +41 32 841 70 30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Arial" panose="020B0604020202020204" pitchFamily="34" charset="0"/>
              </a:rPr>
              <a:t>Fax +41 32 841 70 30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0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20654" cy="67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5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0" y="0"/>
            <a:ext cx="385762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1" y="1661532"/>
            <a:ext cx="6700644" cy="37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04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31551" cy="60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3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4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Office Theme</vt:lpstr>
      <vt:lpstr>Visit Cavitech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Costs Cavitech</dc:title>
  <dc:creator>Ian Crotty</dc:creator>
  <cp:lastModifiedBy>Ian Crotty</cp:lastModifiedBy>
  <cp:revision>10</cp:revision>
  <dcterms:created xsi:type="dcterms:W3CDTF">2019-02-07T15:35:51Z</dcterms:created>
  <dcterms:modified xsi:type="dcterms:W3CDTF">2019-02-07T15:58:20Z</dcterms:modified>
</cp:coreProperties>
</file>