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9" autoAdjust="0"/>
    <p:restoredTop sz="94660"/>
  </p:normalViewPr>
  <p:slideViewPr>
    <p:cSldViewPr snapToGrid="0">
      <p:cViewPr varScale="1">
        <p:scale>
          <a:sx n="95" d="100"/>
          <a:sy n="95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9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37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81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1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5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14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25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10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04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08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6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46F4F-FE04-46C2-8313-174CC2947333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1B7C8-62DA-45B4-81A7-09AF5AA2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76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4 x 0.14mm2 &amp; RJ11</a:t>
            </a:r>
            <a:br>
              <a:rPr lang="en-GB" dirty="0" smtClean="0"/>
            </a:br>
            <a:r>
              <a:rPr lang="en-GB" dirty="0" smtClean="0"/>
              <a:t>Non Halogen</a:t>
            </a:r>
            <a:br>
              <a:rPr lang="en-GB" dirty="0" smtClean="0"/>
            </a:br>
            <a:r>
              <a:rPr lang="en-GB" dirty="0" smtClean="0"/>
              <a:t>Non </a:t>
            </a:r>
            <a:r>
              <a:rPr lang="en-GB" dirty="0" err="1" smtClean="0"/>
              <a:t>Blinde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02 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29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897248" cy="683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85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907297" cy="683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25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87200" cy="682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80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97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4 x 0.14mm2 &amp; RJ11 Non Halogen Non Blinde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x 0.14mm2 Non Halogen Non Blinde</dc:title>
  <dc:creator>Ian Crotty</dc:creator>
  <cp:lastModifiedBy>Ian Crotty</cp:lastModifiedBy>
  <cp:revision>4</cp:revision>
  <dcterms:created xsi:type="dcterms:W3CDTF">2019-04-02T16:02:45Z</dcterms:created>
  <dcterms:modified xsi:type="dcterms:W3CDTF">2019-04-02T16:07:48Z</dcterms:modified>
</cp:coreProperties>
</file>