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7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8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26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73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94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0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01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1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8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46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C8DD-0312-4016-A534-CF56EEF47FE8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7F25-1476-4882-B2A3-C106D69D6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2673" y="519160"/>
            <a:ext cx="6593432" cy="370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2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4</cp:revision>
  <dcterms:created xsi:type="dcterms:W3CDTF">2019-04-23T10:30:38Z</dcterms:created>
  <dcterms:modified xsi:type="dcterms:W3CDTF">2019-04-23T10:34:57Z</dcterms:modified>
</cp:coreProperties>
</file>