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9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06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2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7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5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7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33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2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LV Cable order </a:t>
            </a:r>
            <a:r>
              <a:rPr lang="en-GB" dirty="0" err="1" smtClean="0"/>
              <a:t>Cavitech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0041 75 411 4414</a:t>
            </a:r>
          </a:p>
          <a:p>
            <a:r>
              <a:rPr lang="en-GB" dirty="0" smtClean="0"/>
              <a:t>Ian.Crotty@cern.ch</a:t>
            </a:r>
          </a:p>
          <a:p>
            <a:r>
              <a:rPr lang="en-GB" dirty="0" smtClean="0"/>
              <a:t>3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22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64307"/>
              </p:ext>
            </p:extLst>
          </p:nvPr>
        </p:nvGraphicFramePr>
        <p:xfrm>
          <a:off x="2327565" y="12"/>
          <a:ext cx="5494710" cy="6857990"/>
        </p:xfrm>
        <a:graphic>
          <a:graphicData uri="http://schemas.openxmlformats.org/drawingml/2006/table">
            <a:tbl>
              <a:tblPr/>
              <a:tblGrid>
                <a:gridCol w="738784">
                  <a:extLst>
                    <a:ext uri="{9D8B030D-6E8A-4147-A177-3AD203B41FA5}">
                      <a16:colId xmlns:a16="http://schemas.microsoft.com/office/drawing/2014/main" val="1157360348"/>
                    </a:ext>
                  </a:extLst>
                </a:gridCol>
                <a:gridCol w="1743071">
                  <a:extLst>
                    <a:ext uri="{9D8B030D-6E8A-4147-A177-3AD203B41FA5}">
                      <a16:colId xmlns:a16="http://schemas.microsoft.com/office/drawing/2014/main" val="3380286378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4021449246"/>
                    </a:ext>
                  </a:extLst>
                </a:gridCol>
                <a:gridCol w="796503">
                  <a:extLst>
                    <a:ext uri="{9D8B030D-6E8A-4147-A177-3AD203B41FA5}">
                      <a16:colId xmlns:a16="http://schemas.microsoft.com/office/drawing/2014/main" val="684774533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522129304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137103220"/>
                    </a:ext>
                  </a:extLst>
                </a:gridCol>
              </a:tblGrid>
              <a:tr h="233647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CablesRE-4/1    (from 22 Oct 2019)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144052"/>
                  </a:ext>
                </a:extLst>
              </a:tr>
              <a:tr h="293263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 Crotty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03-Mar-20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5815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5746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7741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372050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49010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1578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88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294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823707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81398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61856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48532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30598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66154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2427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29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52455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819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78843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4822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1865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116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55037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3314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45514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353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7669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52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71897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90184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4793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58982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90618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592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42247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65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5696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90221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20329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7412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401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93929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722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86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19916"/>
              </p:ext>
            </p:extLst>
          </p:nvPr>
        </p:nvGraphicFramePr>
        <p:xfrm>
          <a:off x="3408218" y="12426"/>
          <a:ext cx="5320146" cy="676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3" imgW="4391037" imgH="5581465" progId="Excel.Sheet.12">
                  <p:embed/>
                </p:oleObj>
              </mc:Choice>
              <mc:Fallback>
                <p:oleObj name="Worksheet" r:id="rId3" imgW="4391037" imgH="5581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8218" y="12426"/>
                        <a:ext cx="5320146" cy="6762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90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74189"/>
              </p:ext>
            </p:extLst>
          </p:nvPr>
        </p:nvGraphicFramePr>
        <p:xfrm>
          <a:off x="2917767" y="34348"/>
          <a:ext cx="6228100" cy="6649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3" imgW="4790919" imgH="5115096" progId="Excel.Sheet.12">
                  <p:embed/>
                </p:oleObj>
              </mc:Choice>
              <mc:Fallback>
                <p:oleObj name="Worksheet" r:id="rId3" imgW="4790919" imgH="5115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7767" y="34348"/>
                        <a:ext cx="6228100" cy="6649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183</Words>
  <Application>Microsoft Office PowerPoint</Application>
  <PresentationFormat>Widescreen</PresentationFormat>
  <Paragraphs>160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Microsoft Excel Worksheet</vt:lpstr>
      <vt:lpstr>New LV Cable order Cavitech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LV Cable order Cavitech</dc:title>
  <dc:creator>Ian Crotty</dc:creator>
  <cp:lastModifiedBy>Ian Crotty</cp:lastModifiedBy>
  <cp:revision>4</cp:revision>
  <cp:lastPrinted>2020-03-03T18:20:22Z</cp:lastPrinted>
  <dcterms:created xsi:type="dcterms:W3CDTF">2020-03-03T18:14:47Z</dcterms:created>
  <dcterms:modified xsi:type="dcterms:W3CDTF">2020-03-03T18:24:51Z</dcterms:modified>
</cp:coreProperties>
</file>