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6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8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46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64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5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95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8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58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3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49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4306-3843-4A28-8B18-2DD0F66B62F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7D51A-9BD5-479F-98D1-5A0E21686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0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RPC LV LBB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3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714375"/>
            <a:ext cx="8467725" cy="5429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69280" y="313508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W-2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4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714375"/>
            <a:ext cx="8467725" cy="542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W-1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02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714375"/>
            <a:ext cx="8467725" cy="542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92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714375"/>
            <a:ext cx="8467725" cy="542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W+1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25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714375"/>
            <a:ext cx="8467725" cy="542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W+2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56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671512"/>
            <a:ext cx="8886825" cy="5514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RE+1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99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671512"/>
            <a:ext cx="8886825" cy="5514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9280" y="31350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RE+4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28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RPC LV LBB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 Dimitrov</dc:creator>
  <cp:lastModifiedBy>Anton Dimitrov</cp:lastModifiedBy>
  <cp:revision>2</cp:revision>
  <dcterms:created xsi:type="dcterms:W3CDTF">2018-09-04T12:38:07Z</dcterms:created>
  <dcterms:modified xsi:type="dcterms:W3CDTF">2018-09-04T12:41:42Z</dcterms:modified>
</cp:coreProperties>
</file>