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6" r:id="rId10"/>
    <p:sldId id="267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75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497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58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078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14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44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3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43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00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08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9196-62D7-45B0-B68B-10AAC589F390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623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F9196-62D7-45B0-B68B-10AAC589F390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B5806-95A2-4420-B26C-E629522BF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24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Power and Cooling RE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491880" y="4149080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Ian </a:t>
            </a:r>
            <a:r>
              <a:rPr lang="en-GB" dirty="0" err="1" smtClean="0"/>
              <a:t>Crotty</a:t>
            </a:r>
            <a:r>
              <a:rPr lang="en-GB" dirty="0" smtClean="0"/>
              <a:t> 27 may 2016</a:t>
            </a:r>
          </a:p>
          <a:p>
            <a:endParaRPr lang="en-GB" dirty="0"/>
          </a:p>
          <a:p>
            <a:r>
              <a:rPr lang="en-GB" dirty="0" smtClean="0"/>
              <a:t>Thanks to Sergei, Petr and Anton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1827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Upscope</a:t>
            </a:r>
            <a:r>
              <a:rPr lang="en-GB" dirty="0" smtClean="0"/>
              <a:t> Power</a:t>
            </a:r>
            <a:br>
              <a:rPr lang="en-GB" dirty="0" smtClean="0"/>
            </a:br>
            <a:r>
              <a:rPr lang="en-GB" dirty="0" smtClean="0"/>
              <a:t>Provisional values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FEB &amp; LBB		2082W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Alternatives</a:t>
            </a:r>
          </a:p>
          <a:p>
            <a:r>
              <a:rPr lang="en-GB" dirty="0" smtClean="0"/>
              <a:t>PETIROC	(embed)		1551W</a:t>
            </a:r>
          </a:p>
          <a:p>
            <a:r>
              <a:rPr lang="en-GB" dirty="0" smtClean="0"/>
              <a:t>PETIROC	(FPGA)		4270W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0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Provisional 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Temperatures has been stable over the years.</a:t>
            </a:r>
          </a:p>
          <a:p>
            <a:r>
              <a:rPr lang="en-GB" dirty="0" smtClean="0"/>
              <a:t>These are very provisional values</a:t>
            </a:r>
          </a:p>
          <a:p>
            <a:r>
              <a:rPr lang="en-GB" dirty="0" smtClean="0"/>
              <a:t>The full power system has to be studied for the alternatives.</a:t>
            </a:r>
          </a:p>
          <a:p>
            <a:r>
              <a:rPr lang="en-GB" dirty="0" smtClean="0"/>
              <a:t>RE3&amp;4 is </a:t>
            </a:r>
            <a:r>
              <a:rPr lang="en-GB" dirty="0" smtClean="0"/>
              <a:t>46% </a:t>
            </a:r>
            <a:r>
              <a:rPr lang="en-GB" dirty="0" smtClean="0"/>
              <a:t>of total Power on YE3</a:t>
            </a:r>
          </a:p>
          <a:p>
            <a:r>
              <a:rPr lang="en-GB" dirty="0" err="1" smtClean="0"/>
              <a:t>Upscope</a:t>
            </a:r>
            <a:r>
              <a:rPr lang="en-GB" dirty="0" smtClean="0"/>
              <a:t> will add </a:t>
            </a:r>
            <a:r>
              <a:rPr lang="en-GB" dirty="0" err="1" smtClean="0"/>
              <a:t>approx</a:t>
            </a:r>
            <a:r>
              <a:rPr lang="en-GB" dirty="0" smtClean="0"/>
              <a:t> </a:t>
            </a:r>
            <a:r>
              <a:rPr lang="en-GB" dirty="0" smtClean="0"/>
              <a:t>25</a:t>
            </a:r>
            <a:r>
              <a:rPr lang="en-GB" dirty="0" smtClean="0"/>
              <a:t>%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3909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RPC requirements</a:t>
            </a:r>
          </a:p>
          <a:p>
            <a:r>
              <a:rPr lang="en-GB" dirty="0" smtClean="0"/>
              <a:t>Present loads on YE3 (ME4, RE3 &amp; 4)</a:t>
            </a:r>
          </a:p>
          <a:p>
            <a:r>
              <a:rPr lang="en-GB" smtClean="0"/>
              <a:t>Future Up-scope </a:t>
            </a:r>
            <a:r>
              <a:rPr lang="en-GB" dirty="0" smtClean="0"/>
              <a:t>loads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788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76872"/>
            <a:ext cx="8784976" cy="2520280"/>
          </a:xfrm>
        </p:spPr>
        <p:txBody>
          <a:bodyPr/>
          <a:lstStyle/>
          <a:p>
            <a:r>
              <a:rPr lang="en-GB" dirty="0" smtClean="0"/>
              <a:t>18- 22 </a:t>
            </a:r>
            <a:r>
              <a:rPr lang="en-GB" dirty="0" err="1" smtClean="0"/>
              <a:t>deg</a:t>
            </a:r>
            <a:r>
              <a:rPr lang="en-GB" dirty="0" smtClean="0"/>
              <a:t> C ( at 24 </a:t>
            </a:r>
            <a:r>
              <a:rPr lang="en-GB" dirty="0" err="1" smtClean="0"/>
              <a:t>deg</a:t>
            </a:r>
            <a:r>
              <a:rPr lang="en-GB" dirty="0" smtClean="0"/>
              <a:t> C RPCs are switched off.</a:t>
            </a:r>
          </a:p>
          <a:p>
            <a:r>
              <a:rPr lang="en-GB" dirty="0" smtClean="0"/>
              <a:t>Stable conditions</a:t>
            </a:r>
          </a:p>
          <a:p>
            <a:r>
              <a:rPr lang="en-GB" dirty="0" smtClean="0"/>
              <a:t>No leaks</a:t>
            </a:r>
          </a:p>
          <a:p>
            <a:r>
              <a:rPr lang="en-GB" dirty="0" err="1" smtClean="0"/>
              <a:t>Minimium</a:t>
            </a:r>
            <a:r>
              <a:rPr lang="en-GB" dirty="0" smtClean="0"/>
              <a:t> operating pressure to achieve flow.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01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achieve these conditions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Conductivity checks.</a:t>
            </a:r>
          </a:p>
          <a:p>
            <a:r>
              <a:rPr lang="en-GB" dirty="0" smtClean="0"/>
              <a:t>Annual Inspection and Tests.</a:t>
            </a:r>
          </a:p>
          <a:p>
            <a:r>
              <a:rPr lang="en-GB" dirty="0" smtClean="0"/>
              <a:t>Repairs ahead of time.</a:t>
            </a:r>
          </a:p>
          <a:p>
            <a:r>
              <a:rPr lang="en-GB" dirty="0" smtClean="0"/>
              <a:t>Correct assembly technics.</a:t>
            </a:r>
          </a:p>
          <a:p>
            <a:r>
              <a:rPr lang="en-GB" dirty="0" smtClean="0"/>
              <a:t>QA during </a:t>
            </a:r>
            <a:r>
              <a:rPr lang="en-GB" dirty="0" err="1" smtClean="0"/>
              <a:t>upscope</a:t>
            </a:r>
            <a:r>
              <a:rPr lang="en-GB" dirty="0" smtClean="0"/>
              <a:t>.</a:t>
            </a:r>
          </a:p>
          <a:p>
            <a:r>
              <a:rPr lang="en-GB" dirty="0" smtClean="0"/>
              <a:t>Early detection of leaks.</a:t>
            </a:r>
          </a:p>
          <a:p>
            <a:r>
              <a:rPr lang="en-GB" dirty="0" smtClean="0"/>
              <a:t>Ageing study of brass components.</a:t>
            </a:r>
          </a:p>
          <a:p>
            <a:r>
              <a:rPr lang="en-GB" dirty="0" smtClean="0"/>
              <a:t>More instrumentation </a:t>
            </a:r>
            <a:r>
              <a:rPr lang="en-GB" dirty="0" err="1" smtClean="0"/>
              <a:t>eg</a:t>
            </a:r>
            <a:r>
              <a:rPr lang="en-GB" dirty="0" smtClean="0"/>
              <a:t>; coolant temp </a:t>
            </a:r>
            <a:r>
              <a:rPr lang="en-GB" smtClean="0"/>
              <a:t>on Manifold.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522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25616"/>
            <a:ext cx="8136904" cy="5291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40735" y="3212976"/>
            <a:ext cx="248525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2015 FOS Sensors stable apart interventions </a:t>
            </a:r>
            <a:r>
              <a:rPr lang="en-GB" dirty="0" err="1" smtClean="0"/>
              <a:t>etc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416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04789"/>
            <a:ext cx="9054559" cy="5888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15816" y="404664"/>
            <a:ext cx="273630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2016 FOS sensors</a:t>
            </a:r>
            <a:endParaRPr lang="en-GB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755576" y="5661248"/>
            <a:ext cx="223224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Start-up condition take time to stabilise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585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Pressure in Manifold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9" y="620688"/>
            <a:ext cx="9123561" cy="5933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83768" y="1340769"/>
            <a:ext cx="273630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YE-3 pressures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655352" y="4581128"/>
            <a:ext cx="194421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Delta P = 5.6bar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575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6147" y="516297"/>
            <a:ext cx="4320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Power in and Dissipation</a:t>
            </a:r>
            <a:endParaRPr lang="en-GB" sz="3200" dirty="0"/>
          </a:p>
        </p:txBody>
      </p:sp>
      <p:sp>
        <p:nvSpPr>
          <p:cNvPr id="5" name="Rectangle 4"/>
          <p:cNvSpPr/>
          <p:nvPr/>
        </p:nvSpPr>
        <p:spPr>
          <a:xfrm>
            <a:off x="2792171" y="3173342"/>
            <a:ext cx="761438" cy="21666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rapezoid 5"/>
          <p:cNvSpPr/>
          <p:nvPr/>
        </p:nvSpPr>
        <p:spPr>
          <a:xfrm rot="10800000">
            <a:off x="5336359" y="1772815"/>
            <a:ext cx="1296144" cy="1512168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wn Arrow 6"/>
          <p:cNvSpPr/>
          <p:nvPr/>
        </p:nvSpPr>
        <p:spPr>
          <a:xfrm rot="16200000">
            <a:off x="1692431" y="2953452"/>
            <a:ext cx="320280" cy="964249"/>
          </a:xfrm>
          <a:prstGeom prst="down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rapezoid 10"/>
          <p:cNvSpPr/>
          <p:nvPr/>
        </p:nvSpPr>
        <p:spPr>
          <a:xfrm rot="10800000">
            <a:off x="5260649" y="4725144"/>
            <a:ext cx="1296144" cy="1512168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rapezoid 11"/>
          <p:cNvSpPr/>
          <p:nvPr/>
        </p:nvSpPr>
        <p:spPr>
          <a:xfrm rot="10800000">
            <a:off x="6635988" y="3015277"/>
            <a:ext cx="1296144" cy="1512168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Down Arrow 12"/>
          <p:cNvSpPr/>
          <p:nvPr/>
        </p:nvSpPr>
        <p:spPr>
          <a:xfrm rot="13060753">
            <a:off x="3203456" y="2289805"/>
            <a:ext cx="295973" cy="806544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83568" y="3694784"/>
            <a:ext cx="1803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Power to Racks</a:t>
            </a:r>
            <a:endParaRPr lang="en-GB" dirty="0"/>
          </a:p>
        </p:txBody>
      </p:sp>
      <p:sp>
        <p:nvSpPr>
          <p:cNvPr id="22" name="Down Arrow 21"/>
          <p:cNvSpPr/>
          <p:nvPr/>
        </p:nvSpPr>
        <p:spPr>
          <a:xfrm rot="16200000">
            <a:off x="1844832" y="3860552"/>
            <a:ext cx="320280" cy="964249"/>
          </a:xfrm>
          <a:prstGeom prst="down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Down Arrow 22"/>
          <p:cNvSpPr/>
          <p:nvPr/>
        </p:nvSpPr>
        <p:spPr>
          <a:xfrm rot="17690362">
            <a:off x="4183700" y="4660085"/>
            <a:ext cx="326874" cy="1025194"/>
          </a:xfrm>
          <a:prstGeom prst="down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Down Arrow 23"/>
          <p:cNvSpPr/>
          <p:nvPr/>
        </p:nvSpPr>
        <p:spPr>
          <a:xfrm rot="14620216">
            <a:off x="4385157" y="2637946"/>
            <a:ext cx="329826" cy="964248"/>
          </a:xfrm>
          <a:prstGeom prst="down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Down Arrow 24"/>
          <p:cNvSpPr/>
          <p:nvPr/>
        </p:nvSpPr>
        <p:spPr>
          <a:xfrm rot="16200000">
            <a:off x="5216090" y="3514248"/>
            <a:ext cx="320280" cy="964249"/>
          </a:xfrm>
          <a:prstGeom prst="down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Down Arrow 27"/>
          <p:cNvSpPr/>
          <p:nvPr/>
        </p:nvSpPr>
        <p:spPr>
          <a:xfrm rot="13060753">
            <a:off x="6296220" y="959919"/>
            <a:ext cx="295973" cy="806544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Down Arrow 28"/>
          <p:cNvSpPr/>
          <p:nvPr/>
        </p:nvSpPr>
        <p:spPr>
          <a:xfrm rot="13060753">
            <a:off x="7784145" y="2182130"/>
            <a:ext cx="295973" cy="806544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Down Arrow 29"/>
          <p:cNvSpPr/>
          <p:nvPr/>
        </p:nvSpPr>
        <p:spPr>
          <a:xfrm rot="13060753">
            <a:off x="6659840" y="4936672"/>
            <a:ext cx="295973" cy="806544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813758" y="1956126"/>
            <a:ext cx="1739851" cy="582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Power dissipated in Rack </a:t>
            </a:r>
            <a:endParaRPr lang="en-GB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6852011" y="1244051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Power dissipated from Chambers/Loads</a:t>
            </a:r>
            <a:endParaRPr lang="en-GB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3739760" y="3838321"/>
            <a:ext cx="1010505" cy="647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Power to Load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1370446" y="5749567"/>
            <a:ext cx="2976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Power</a:t>
            </a:r>
            <a:r>
              <a:rPr lang="en-GB" baseline="-25000" dirty="0" err="1"/>
              <a:t>tot</a:t>
            </a:r>
            <a:r>
              <a:rPr lang="en-GB" dirty="0"/>
              <a:t> = </a:t>
            </a:r>
            <a:r>
              <a:rPr lang="en-GB" dirty="0" err="1"/>
              <a:t>Rack</a:t>
            </a:r>
            <a:r>
              <a:rPr lang="en-GB" baseline="-25000" dirty="0" err="1"/>
              <a:t>dissip</a:t>
            </a:r>
            <a:r>
              <a:rPr lang="en-GB" dirty="0"/>
              <a:t> + </a:t>
            </a:r>
            <a:r>
              <a:rPr lang="en-GB" dirty="0" err="1"/>
              <a:t>Load</a:t>
            </a:r>
            <a:r>
              <a:rPr lang="en-GB" baseline="-25000" dirty="0" err="1"/>
              <a:t>dissip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585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 configuration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cooling circuit for Racks and Chambers on </a:t>
            </a:r>
            <a:r>
              <a:rPr lang="en-GB" dirty="0" smtClean="0"/>
              <a:t>one YE3</a:t>
            </a:r>
            <a:endParaRPr lang="en-GB" dirty="0" smtClean="0"/>
          </a:p>
          <a:p>
            <a:r>
              <a:rPr lang="en-GB" dirty="0" smtClean="0"/>
              <a:t>Total Power on YE3 11748[W]</a:t>
            </a:r>
          </a:p>
          <a:p>
            <a:r>
              <a:rPr lang="en-GB" dirty="0" smtClean="0"/>
              <a:t>CSC Power 8890[W]</a:t>
            </a:r>
          </a:p>
          <a:p>
            <a:r>
              <a:rPr lang="en-GB" dirty="0" smtClean="0"/>
              <a:t>RPC Power 2852[W]</a:t>
            </a:r>
          </a:p>
          <a:p>
            <a:r>
              <a:rPr lang="en-GB" dirty="0" smtClean="0"/>
              <a:t>MAO Power 2564[W]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818965"/>
            <a:ext cx="36941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3233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230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 and Cooling RE</vt:lpstr>
      <vt:lpstr>Contents</vt:lpstr>
      <vt:lpstr>Requirements</vt:lpstr>
      <vt:lpstr>How to achieve these conditions</vt:lpstr>
      <vt:lpstr>PowerPoint Presentation</vt:lpstr>
      <vt:lpstr>PowerPoint Presentation</vt:lpstr>
      <vt:lpstr>Pressure in Manifold</vt:lpstr>
      <vt:lpstr>PowerPoint Presentation</vt:lpstr>
      <vt:lpstr>Present configuration</vt:lpstr>
      <vt:lpstr>Upscope Power Provisional values</vt:lpstr>
      <vt:lpstr>Provisional Conclusions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and cooling RE</dc:title>
  <dc:creator>Ian Crotty</dc:creator>
  <cp:lastModifiedBy>Ian Crotty</cp:lastModifiedBy>
  <cp:revision>38</cp:revision>
  <dcterms:created xsi:type="dcterms:W3CDTF">2016-05-26T08:53:29Z</dcterms:created>
  <dcterms:modified xsi:type="dcterms:W3CDTF">2016-05-27T07:36:49Z</dcterms:modified>
</cp:coreProperties>
</file>