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0F56-4A38-43A2-9782-1E148A54715D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95A5-F215-4A90-AA02-977415F98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0F56-4A38-43A2-9782-1E148A54715D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95A5-F215-4A90-AA02-977415F98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839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0F56-4A38-43A2-9782-1E148A54715D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95A5-F215-4A90-AA02-977415F98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038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0F56-4A38-43A2-9782-1E148A54715D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95A5-F215-4A90-AA02-977415F98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55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0F56-4A38-43A2-9782-1E148A54715D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95A5-F215-4A90-AA02-977415F98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34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0F56-4A38-43A2-9782-1E148A54715D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95A5-F215-4A90-AA02-977415F98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94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0F56-4A38-43A2-9782-1E148A54715D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95A5-F215-4A90-AA02-977415F98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64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0F56-4A38-43A2-9782-1E148A54715D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95A5-F215-4A90-AA02-977415F98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2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0F56-4A38-43A2-9782-1E148A54715D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95A5-F215-4A90-AA02-977415F98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00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0F56-4A38-43A2-9782-1E148A54715D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95A5-F215-4A90-AA02-977415F98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42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0F56-4A38-43A2-9782-1E148A54715D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B95A5-F215-4A90-AA02-977415F98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555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F0F56-4A38-43A2-9782-1E148A54715D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B95A5-F215-4A90-AA02-977415F98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68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412776"/>
            <a:ext cx="775157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HCAL power review on 13 May Friday</a:t>
            </a:r>
          </a:p>
          <a:p>
            <a:endParaRPr lang="en-GB" dirty="0"/>
          </a:p>
          <a:p>
            <a:r>
              <a:rPr lang="en-GB" dirty="0" smtClean="0"/>
              <a:t>CSC are studying the rack power</a:t>
            </a:r>
          </a:p>
          <a:p>
            <a:endParaRPr lang="en-GB" dirty="0"/>
          </a:p>
          <a:p>
            <a:r>
              <a:rPr lang="en-GB" dirty="0" smtClean="0"/>
              <a:t>S. </a:t>
            </a:r>
            <a:r>
              <a:rPr lang="en-GB" dirty="0" err="1" smtClean="0"/>
              <a:t>Lusin</a:t>
            </a:r>
            <a:r>
              <a:rPr lang="en-GB" dirty="0" smtClean="0"/>
              <a:t> supplied values from 2013</a:t>
            </a:r>
          </a:p>
          <a:p>
            <a:endParaRPr lang="en-GB" dirty="0"/>
          </a:p>
          <a:p>
            <a:r>
              <a:rPr lang="en-GB" dirty="0" smtClean="0"/>
              <a:t>CMS cooling will  study </a:t>
            </a:r>
            <a:r>
              <a:rPr lang="en-GB" smtClean="0"/>
              <a:t>delta T (?)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We equipped Yokes with Delta P</a:t>
            </a:r>
          </a:p>
          <a:p>
            <a:endParaRPr lang="en-GB" dirty="0"/>
          </a:p>
          <a:p>
            <a:r>
              <a:rPr lang="en-GB" dirty="0" smtClean="0"/>
              <a:t>Present values</a:t>
            </a:r>
          </a:p>
          <a:p>
            <a:endParaRPr lang="en-GB" dirty="0"/>
          </a:p>
          <a:p>
            <a:r>
              <a:rPr lang="en-GB" dirty="0" smtClean="0"/>
              <a:t>Future upgrade values</a:t>
            </a:r>
          </a:p>
          <a:p>
            <a:endParaRPr lang="en-GB" dirty="0"/>
          </a:p>
          <a:p>
            <a:r>
              <a:rPr lang="en-GB" dirty="0" smtClean="0"/>
              <a:t>						Ian 17 May 16				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907704" y="548680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/>
              <a:t>Information inputs</a:t>
            </a:r>
            <a:endParaRPr lang="en-GB" sz="2800" b="1" i="1" dirty="0"/>
          </a:p>
        </p:txBody>
      </p:sp>
    </p:spTree>
    <p:extLst>
      <p:ext uri="{BB962C8B-B14F-4D97-AF65-F5344CB8AC3E}">
        <p14:creationId xmlns:p14="http://schemas.microsoft.com/office/powerpoint/2010/main" val="2046459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40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5</cp:revision>
  <dcterms:created xsi:type="dcterms:W3CDTF">2016-05-17T10:25:26Z</dcterms:created>
  <dcterms:modified xsi:type="dcterms:W3CDTF">2016-05-17T11:01:16Z</dcterms:modified>
</cp:coreProperties>
</file>