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7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18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18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50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03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877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04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2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0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35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498F3-80FE-4099-9EB8-01A17D54514A}" type="datetimeFigureOut">
              <a:rPr lang="en-GB" smtClean="0"/>
              <a:t>05/09/2018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CC385-A399-4EAD-9447-EDC90CF897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81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73" y="0"/>
            <a:ext cx="9930802" cy="684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40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2018-09-05T08:03:25Z</dcterms:created>
  <dcterms:modified xsi:type="dcterms:W3CDTF">2018-09-05T08:04:19Z</dcterms:modified>
</cp:coreProperties>
</file>