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74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7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92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86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75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53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03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16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3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60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E3884-B867-47B8-99FB-5400F34E5EDB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F29D2-2A3A-4523-9604-C0B373AF4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LV installation on RE+4/1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with input from Anton. Yan Ivan and Ian</a:t>
            </a:r>
          </a:p>
          <a:p>
            <a:r>
              <a:rPr lang="en-GB" smtClean="0"/>
              <a:t>Oct 2109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12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130828" cy="686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45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25" y="762000"/>
            <a:ext cx="668655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3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25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21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2334"/>
            <a:ext cx="1219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cmsonline.cern.ch/webcenter/portal/cmsonline/pages_common/elog?__adfpwp_action_portlet=623564097&amp;__adfpwp_backurl=https%3A%2F%2Fcmsonline.cern.ch%3A443%2Fwebcenter%2Fportal%2Fcmsonline%2Fpages_common%2Felog%3FMedia-Type%3Dscreen%26Media-Feature-Scan%3D0%26Media-Feature-Orientation%3Dlandscape%26Media-Feature-Device-Height%3D1080%26Media-Feature-Height%3D878%26_afrWindowMode%3D0%26Media-Feature-Monochrome%3D0%26Font-Size%3D16%26Media-Feature-Color%3D8%26Media-Featured-Grid%3D0%26_afrLoop%3D1027225974785820%26Media-Feature-Resolution%3D96%26Media-Feature-Width%3D1486%26Media-Feature-Device-Width%3D1920%26Media-Feature-Color-Index%3D0%26Adf-Window-Id%3Dw1%26__adfpwp_mode.623564097%3D1&amp;_piref623564097.strutsAction=%2FviewSubcatMessages.do%3FcatId%3D891%26subId%3D1631%26page%3D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76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LV installation on RE+4/1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LV installation on RE+4/1</dc:title>
  <dc:creator>Ian Crotty</dc:creator>
  <cp:lastModifiedBy>Ian Crotty</cp:lastModifiedBy>
  <cp:revision>2</cp:revision>
  <dcterms:created xsi:type="dcterms:W3CDTF">2019-10-30T11:36:31Z</dcterms:created>
  <dcterms:modified xsi:type="dcterms:W3CDTF">2019-10-30T11:41:08Z</dcterms:modified>
</cp:coreProperties>
</file>