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59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6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8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5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45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AE44-76CF-4DBB-8A21-464F4427938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02C8C-2F0E-437D-8D59-1A1834C31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ndersonpower.com/_global-assets/downloads/pdf/cat-ppmp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Power Pole Connectors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31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16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299" y="1049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https://www.andersonpower.com/_global-assets/downloads/pdf/cat-ppmp.pdf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Catalogue of 124pages 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338" t="18630" r="31483" b="5427"/>
          <a:stretch/>
        </p:blipFill>
        <p:spPr>
          <a:xfrm>
            <a:off x="6434051" y="-1"/>
            <a:ext cx="5677592" cy="67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1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539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1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5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43" t="10254" r="31535" b="21463"/>
          <a:stretch/>
        </p:blipFill>
        <p:spPr>
          <a:xfrm>
            <a:off x="-1" y="-1"/>
            <a:ext cx="6974379" cy="664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46" t="24460" r="44497" b="8543"/>
          <a:stretch/>
        </p:blipFill>
        <p:spPr>
          <a:xfrm>
            <a:off x="7417923" y="-2"/>
            <a:ext cx="477407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8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7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1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https://www.connector-techals.com.au/media/wysiwyg/pdf/APP-Singlepole.pdf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519" t="18807" r="3725" b="5005"/>
          <a:stretch/>
        </p:blipFill>
        <p:spPr>
          <a:xfrm>
            <a:off x="299258" y="917525"/>
            <a:ext cx="10922924" cy="5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19" t="14567" r="28676" b="9368"/>
          <a:stretch/>
        </p:blipFill>
        <p:spPr>
          <a:xfrm>
            <a:off x="5735783" y="0"/>
            <a:ext cx="6456218" cy="6810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542" y="1033148"/>
            <a:ext cx="440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http://www.ebikes.ca/learn/connectors.html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35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814" y="160312"/>
            <a:ext cx="6039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http://www.harriscountyares.org/training/KNW/KNW-120.pdf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4" y="601132"/>
            <a:ext cx="10314358" cy="6208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4465" y="5020887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practical doc </a:t>
            </a:r>
            <a:r>
              <a:rPr lang="en-GB" smtClean="0"/>
              <a:t>on assembly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9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29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 Pole Connectors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Pole Connectors</dc:title>
  <dc:creator>Ian Crotty</dc:creator>
  <cp:lastModifiedBy>Ian Crotty</cp:lastModifiedBy>
  <cp:revision>15</cp:revision>
  <dcterms:created xsi:type="dcterms:W3CDTF">2018-07-31T09:44:47Z</dcterms:created>
  <dcterms:modified xsi:type="dcterms:W3CDTF">2018-08-07T08:31:32Z</dcterms:modified>
</cp:coreProperties>
</file>