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0" r:id="rId9"/>
    <p:sldId id="261" r:id="rId10"/>
    <p:sldId id="262" r:id="rId11"/>
    <p:sldId id="266" r:id="rId12"/>
    <p:sldId id="267" r:id="rId13"/>
    <p:sldId id="264" r:id="rId14"/>
    <p:sldId id="265" r:id="rId15"/>
    <p:sldId id="268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3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9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2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3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9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2AF2-1DF1-43BB-81F4-8DE3551AC1CE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FD64-F06A-4ACE-9EBD-C39B1650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4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LV Connecters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based on input </a:t>
            </a:r>
            <a:r>
              <a:rPr lang="en-GB" smtClean="0"/>
              <a:t>from Christoph</a:t>
            </a:r>
            <a:endParaRPr lang="en-GB" dirty="0" smtClean="0"/>
          </a:p>
          <a:p>
            <a:r>
              <a:rPr lang="en-GB" dirty="0" smtClean="0"/>
              <a:t>5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08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 wires connecters on the CAEN PS 3009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1576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AMP </a:t>
            </a:r>
            <a:r>
              <a:rPr lang="en-GB" dirty="0" smtClean="0"/>
              <a:t>280359-0</a:t>
            </a:r>
          </a:p>
          <a:p>
            <a:endParaRPr lang="en-GB" dirty="0"/>
          </a:p>
          <a:p>
            <a:r>
              <a:rPr lang="en-GB" dirty="0"/>
              <a:t>AMP.182206-2</a:t>
            </a:r>
          </a:p>
        </p:txBody>
      </p:sp>
      <p:pic>
        <p:nvPicPr>
          <p:cNvPr id="1029" name="Picture 5" descr="https://mmm.cern.ch/owa/14.3.399.0/themes/resources/clear1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8748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mm.cern.ch/owa/14.3.399.0/themes/resources/clear1x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-18748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0" y="1690063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Dear Ian,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09 July 2018 17:59</a:t>
            </a:r>
            <a:b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checked that the sense wire connectors recommended by CAEN are:</a:t>
            </a:r>
            <a:b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AMP connector AMP 280359-0  with 2 pins AMP.182206-2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checked with Karol that what we have used in the past for the Link system was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2329959 </a:t>
            </a:r>
            <a:r>
              <a:rPr lang="en-US" altLang="en-US" sz="1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Prise</a:t>
            </a: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Femelle</a:t>
            </a: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4 CTS AMP MODU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2330038 CONTACTS A SERTIR 26-22 AWG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Fourn</a:t>
            </a: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RADI91</a:t>
            </a:r>
            <a:b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took few connectors, but Karol was not sure which was the crimping tool. We can try in Wednesday when </a:t>
            </a:r>
            <a:r>
              <a:rPr lang="en-US" altLang="en-US" sz="1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Christphe</a:t>
            </a: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comes.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1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Regards, Anton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91"/>
            <a:ext cx="11498214" cy="62761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483" y="146504"/>
            <a:ext cx="7143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https://sc2.premierfarnell.com/sc/product.aspx?productid=8180121</a:t>
            </a:r>
          </a:p>
        </p:txBody>
      </p:sp>
    </p:spTree>
    <p:extLst>
      <p:ext uri="{BB962C8B-B14F-4D97-AF65-F5344CB8AC3E}">
        <p14:creationId xmlns:p14="http://schemas.microsoft.com/office/powerpoint/2010/main" val="314500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8553" cy="6799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" y="5095702"/>
            <a:ext cx="264344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Anton found RS 232 -9959</a:t>
            </a:r>
          </a:p>
          <a:p>
            <a:r>
              <a:rPr lang="en-GB" dirty="0" smtClean="0"/>
              <a:t>In P5 for the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62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310" cy="66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1645"/>
            <a:ext cx="11315461" cy="6176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792" y="143686"/>
            <a:ext cx="4815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http://www.te.com/usa-en/product-280359.html</a:t>
            </a:r>
          </a:p>
        </p:txBody>
      </p:sp>
    </p:spTree>
    <p:extLst>
      <p:ext uri="{BB962C8B-B14F-4D97-AF65-F5344CB8AC3E}">
        <p14:creationId xmlns:p14="http://schemas.microsoft.com/office/powerpoint/2010/main" val="128280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6705"/>
            <a:ext cx="11361151" cy="62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8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434"/>
            <a:ext cx="11253556" cy="6142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676" y="163129"/>
            <a:ext cx="7126778" cy="36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https://sc2.premierfarnell.com/sc/Product.aspx?productid=8180156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436" t="24827" r="71583" b="40301"/>
          <a:stretch/>
        </p:blipFill>
        <p:spPr>
          <a:xfrm>
            <a:off x="6334422" y="1183077"/>
            <a:ext cx="4919134" cy="520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0267" y="4555066"/>
            <a:ext cx="16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179.5Euro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36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48" y="0"/>
            <a:ext cx="10854326" cy="55249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Alternate Sense wire connection FEB end Christoph 18July 2018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552499"/>
            <a:ext cx="7787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http://fr.farnell.com/multicomp/698106/sub-d-embase-9p/dp/1099052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831"/>
            <a:ext cx="9807879" cy="59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6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39" y="0"/>
            <a:ext cx="9478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http://fr.farnell.com/radiall/r605005000/br2-fiche-droite-cable-bifilaire/dp/4196983?st=twinax)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1"/>
            <a:ext cx="10722279" cy="64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5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5075" cy="6467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4707" y="5156261"/>
            <a:ext cx="169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Farnell</a:t>
            </a:r>
            <a:r>
              <a:rPr lang="en-GB" dirty="0" smtClean="0"/>
              <a:t> 2433223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50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5076" cy="6467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6845" y="5372392"/>
            <a:ext cx="169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Farnell</a:t>
            </a:r>
            <a:r>
              <a:rPr lang="en-GB" dirty="0" smtClean="0"/>
              <a:t> 2433225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30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1487" cy="6417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0114" y="5605148"/>
            <a:ext cx="165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farnell</a:t>
            </a:r>
            <a:r>
              <a:rPr lang="en-GB" dirty="0" smtClean="0"/>
              <a:t> 2433134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12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5076" cy="6467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7538" y="5256014"/>
            <a:ext cx="174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Farnell</a:t>
            </a:r>
            <a:r>
              <a:rPr lang="en-GB" dirty="0" smtClean="0"/>
              <a:t>  2433133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51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8280" y="901967"/>
            <a:ext cx="43593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Capot</a:t>
            </a:r>
          </a:p>
          <a:p>
            <a:endParaRPr lang="en-GB" dirty="0">
              <a:solidFill>
                <a:srgbClr val="333333"/>
              </a:solidFill>
            </a:endParaRPr>
          </a:p>
          <a:p>
            <a:r>
              <a:rPr lang="en-GB" dirty="0" err="1" smtClean="0">
                <a:solidFill>
                  <a:srgbClr val="333333"/>
                </a:solidFill>
              </a:rPr>
              <a:t>Farnel</a:t>
            </a:r>
            <a:r>
              <a:rPr lang="en-GB" dirty="0" smtClean="0">
                <a:solidFill>
                  <a:srgbClr val="333333"/>
                </a:solidFill>
              </a:rPr>
              <a:t> 2429039, recommended by Christoph</a:t>
            </a:r>
          </a:p>
          <a:p>
            <a:endParaRPr lang="en-GB" dirty="0">
              <a:solidFill>
                <a:srgbClr val="333333"/>
              </a:solidFill>
            </a:endParaRPr>
          </a:p>
          <a:p>
            <a:r>
              <a:rPr lang="en-GB" dirty="0" smtClean="0">
                <a:solidFill>
                  <a:srgbClr val="333333"/>
                </a:solidFill>
              </a:rPr>
              <a:t>Radio Spares   </a:t>
            </a:r>
            <a:r>
              <a:rPr lang="en-GB" dirty="0"/>
              <a:t>4477347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6" t="34905" r="555" b="10713"/>
          <a:stretch/>
        </p:blipFill>
        <p:spPr>
          <a:xfrm>
            <a:off x="433554" y="2968668"/>
            <a:ext cx="11758446" cy="38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2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85951" cy="67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Connecters with sense wires on Chamber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Christoph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75" t="32116" r="20721" b="10779"/>
          <a:stretch/>
        </p:blipFill>
        <p:spPr>
          <a:xfrm>
            <a:off x="347749" y="2210895"/>
            <a:ext cx="9627523" cy="45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Cables that fit the connectors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566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98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Office Theme</vt:lpstr>
      <vt:lpstr>LV Connecters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Connecters with sense wires on Chamber End</vt:lpstr>
      <vt:lpstr>Cables that fit the connectors</vt:lpstr>
      <vt:lpstr>Sense wires connecters on the CAEN PS 3009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Alternate Sense wire connection FEB end Christoph 18July 2018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Connecters</dc:title>
  <dc:creator>Ian Crotty</dc:creator>
  <cp:lastModifiedBy>Ian Crotty</cp:lastModifiedBy>
  <cp:revision>34</cp:revision>
  <dcterms:created xsi:type="dcterms:W3CDTF">2018-07-05T15:24:56Z</dcterms:created>
  <dcterms:modified xsi:type="dcterms:W3CDTF">2018-07-20T07:26:52Z</dcterms:modified>
</cp:coreProperties>
</file>