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18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3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78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39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873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3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17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533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90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5899C-EE4B-4F0D-B284-171F6F8074DB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EEBE-EEFC-44C1-B68B-904D53A88D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4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LV for new FEB for RE3/1 and RE4/1. </a:t>
            </a:r>
            <a:r>
              <a:rPr lang="en-GB" sz="4000" dirty="0" smtClean="0"/>
              <a:t>Some notes from Colleagues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13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51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0085" y="1303506"/>
            <a:ext cx="5252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Assume the PS are in the X2 and </a:t>
            </a:r>
            <a:r>
              <a:rPr lang="en-GB" dirty="0" smtClean="0"/>
              <a:t>X4 </a:t>
            </a:r>
            <a:r>
              <a:rPr lang="en-GB" dirty="0" smtClean="0"/>
              <a:t>racks</a:t>
            </a:r>
          </a:p>
          <a:p>
            <a:endParaRPr lang="en-GB" dirty="0"/>
          </a:p>
          <a:p>
            <a:r>
              <a:rPr lang="en-GB" dirty="0" smtClean="0"/>
              <a:t>Estimate cable length from racks to chamber is ~ 10m</a:t>
            </a:r>
          </a:p>
          <a:p>
            <a:r>
              <a:rPr lang="en-GB" dirty="0" smtClean="0"/>
              <a:t>18 chamber / station</a:t>
            </a:r>
          </a:p>
          <a:p>
            <a:r>
              <a:rPr lang="en-GB" dirty="0" smtClean="0"/>
              <a:t>4 stations</a:t>
            </a:r>
          </a:p>
          <a:p>
            <a:r>
              <a:rPr lang="en-GB" dirty="0" smtClean="0"/>
              <a:t>800m</a:t>
            </a:r>
          </a:p>
          <a:p>
            <a:endParaRPr lang="en-GB" dirty="0"/>
          </a:p>
          <a:p>
            <a:r>
              <a:rPr lang="en-GB" dirty="0" smtClean="0"/>
              <a:t>See calculations </a:t>
            </a:r>
            <a:r>
              <a:rPr lang="en-GB" smtClean="0"/>
              <a:t>for the RE3/2 and RE4/2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504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1926" y="781396"/>
            <a:ext cx="75479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IS23 and IS41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There is a new norm out but few know. It will include a fire test.</a:t>
            </a:r>
          </a:p>
          <a:p>
            <a:endParaRPr lang="en-GB" dirty="0" smtClean="0"/>
          </a:p>
          <a:p>
            <a:r>
              <a:rPr lang="en-GB" dirty="0" smtClean="0"/>
              <a:t>Could contact Fritz (Tel; 164030  friedrich.szoncso@cern.ch ) help 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40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03861" y="1105594"/>
            <a:ext cx="883643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Advice from </a:t>
            </a:r>
            <a:r>
              <a:rPr lang="en-GB" sz="2400" dirty="0"/>
              <a:t>M</a:t>
            </a:r>
            <a:r>
              <a:rPr lang="en-GB" sz="2400" dirty="0" smtClean="0"/>
              <a:t>agnus Hansen, tel. conversation 13 June 2018</a:t>
            </a:r>
          </a:p>
          <a:p>
            <a:endParaRPr lang="en-GB" dirty="0"/>
          </a:p>
          <a:p>
            <a:r>
              <a:rPr lang="en-GB" dirty="0" smtClean="0"/>
              <a:t>16A needs 4mm2 for a 10m cable</a:t>
            </a:r>
          </a:p>
          <a:p>
            <a:r>
              <a:rPr lang="en-GB" dirty="0" smtClean="0"/>
              <a:t>Example for house installation 20A is 2.5mm2</a:t>
            </a:r>
          </a:p>
          <a:p>
            <a:r>
              <a:rPr lang="en-GB" dirty="0" smtClean="0"/>
              <a:t>ECAL 60A uses 50mm2 for 25m cable</a:t>
            </a:r>
          </a:p>
          <a:p>
            <a:r>
              <a:rPr lang="en-GB" dirty="0" smtClean="0"/>
              <a:t>Factor 2 as you are running at full power</a:t>
            </a:r>
          </a:p>
          <a:p>
            <a:endParaRPr lang="en-GB" dirty="0"/>
          </a:p>
          <a:p>
            <a:r>
              <a:rPr lang="en-GB" dirty="0" smtClean="0"/>
              <a:t>Buy from CERN stores, NOT CERN EDH purchase request !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Greatest influence is whether you can connect it to the connectors at each end.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69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67" t="21133" r="462" b="29398"/>
          <a:stretch/>
        </p:blipFill>
        <p:spPr>
          <a:xfrm>
            <a:off x="0" y="1876232"/>
            <a:ext cx="12010819" cy="30838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75956" y="897775"/>
            <a:ext cx="3347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Taking advice from M. Hansen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7265324" y="4015047"/>
            <a:ext cx="1113905" cy="40732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1896895" y="3992496"/>
            <a:ext cx="1508258" cy="407324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105072" y="5194571"/>
            <a:ext cx="2869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But it is not shielded 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580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9091" y="565265"/>
            <a:ext cx="83459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GEM as an example</a:t>
            </a:r>
          </a:p>
          <a:p>
            <a:endParaRPr lang="en-GB" dirty="0"/>
          </a:p>
          <a:p>
            <a:r>
              <a:rPr lang="en-GB" dirty="0" smtClean="0"/>
              <a:t>The biggest cable that will fit the connector (in the PS)</a:t>
            </a:r>
          </a:p>
          <a:p>
            <a:endParaRPr lang="en-GB" dirty="0" smtClean="0"/>
          </a:p>
          <a:p>
            <a:r>
              <a:rPr lang="en-GB" dirty="0" smtClean="0"/>
              <a:t>35m long cables</a:t>
            </a:r>
          </a:p>
          <a:p>
            <a:pPr marL="342900" indent="-342900">
              <a:buAutoNum type="arabicPlain" startAt="12"/>
            </a:pPr>
            <a:r>
              <a:rPr lang="en-GB" dirty="0" smtClean="0"/>
              <a:t>AWG    =   3.3mm2</a:t>
            </a:r>
          </a:p>
          <a:p>
            <a:r>
              <a:rPr lang="en-GB" dirty="0" smtClean="0"/>
              <a:t>6.0 – 6.5V available on the load</a:t>
            </a:r>
          </a:p>
          <a:p>
            <a:r>
              <a:rPr lang="en-GB" dirty="0" smtClean="0"/>
              <a:t>Current = 5A</a:t>
            </a:r>
          </a:p>
          <a:p>
            <a:r>
              <a:rPr lang="en-GB" dirty="0" smtClean="0"/>
              <a:t>Resistance /km   =  5.2 [Ohm/km]</a:t>
            </a:r>
          </a:p>
          <a:p>
            <a:r>
              <a:rPr lang="en-GB" dirty="0" err="1" smtClean="0"/>
              <a:t>Approx</a:t>
            </a:r>
            <a:r>
              <a:rPr lang="en-GB" dirty="0" smtClean="0"/>
              <a:t> 1V drop, remember that you go to the load and back gives 1.82V total drop</a:t>
            </a:r>
          </a:p>
          <a:p>
            <a:r>
              <a:rPr lang="en-GB" dirty="0" smtClean="0"/>
              <a:t>Max approx. </a:t>
            </a:r>
            <a:r>
              <a:rPr lang="en-GB" smtClean="0"/>
              <a:t>40W/chamber	( 6.0V + 1.82V) X 5A  = 39.1W </a:t>
            </a:r>
            <a:endParaRPr lang="en-GB" dirty="0"/>
          </a:p>
          <a:p>
            <a:r>
              <a:rPr lang="en-GB" dirty="0" err="1" smtClean="0"/>
              <a:t>Novacavi</a:t>
            </a:r>
            <a:r>
              <a:rPr lang="en-GB" dirty="0" smtClean="0"/>
              <a:t> special order</a:t>
            </a:r>
          </a:p>
          <a:p>
            <a:r>
              <a:rPr lang="en-GB" dirty="0" smtClean="0"/>
              <a:t>IS 23 and IS41 together</a:t>
            </a:r>
          </a:p>
          <a:p>
            <a:r>
              <a:rPr lang="en-GB" dirty="0" smtClean="0"/>
              <a:t>3 month delivery though </a:t>
            </a:r>
            <a:r>
              <a:rPr lang="en-GB" dirty="0"/>
              <a:t>N</a:t>
            </a:r>
            <a:r>
              <a:rPr lang="en-GB" dirty="0" smtClean="0"/>
              <a:t>apoli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381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3080" y="1167318"/>
            <a:ext cx="6916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sense wires are required, despite the large increase in x-section,</a:t>
            </a:r>
          </a:p>
          <a:p>
            <a:r>
              <a:rPr lang="en-GB" dirty="0"/>
              <a:t>c</a:t>
            </a:r>
            <a:r>
              <a:rPr lang="en-GB" dirty="0" smtClean="0"/>
              <a:t>an they be run in a separate cable alongside the power cable ?</a:t>
            </a:r>
          </a:p>
          <a:p>
            <a:endParaRPr lang="en-GB" dirty="0"/>
          </a:p>
          <a:p>
            <a:r>
              <a:rPr lang="en-GB" dirty="0" smtClean="0"/>
              <a:t>Anton tells use that CAEN do not think that running the 3016 (</a:t>
            </a:r>
            <a:r>
              <a:rPr lang="en-GB" dirty="0" err="1" smtClean="0"/>
              <a:t>ie</a:t>
            </a:r>
            <a:r>
              <a:rPr lang="en-GB" dirty="0" smtClean="0"/>
              <a:t> 16A ) at 15 Amps is a good reliable idea.</a:t>
            </a:r>
          </a:p>
          <a:p>
            <a:r>
              <a:rPr lang="en-GB" dirty="0" smtClean="0"/>
              <a:t>They propose the A3025 (</a:t>
            </a:r>
            <a:r>
              <a:rPr lang="en-GB" dirty="0" err="1" smtClean="0"/>
              <a:t>ie</a:t>
            </a:r>
            <a:r>
              <a:rPr lang="en-GB" dirty="0" smtClean="0"/>
              <a:t> 25 A) 150 W and 4 Channel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98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7092</TotalTime>
  <Words>290</Words>
  <Application>Microsoft Office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LV for new FEB for RE3/1 and RE4/1. Some notes from Colleagues.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LV for new FEB for RE3/1 and RE4/1</dc:title>
  <dc:creator>Ian Crotty</dc:creator>
  <cp:lastModifiedBy>Ian Crotty</cp:lastModifiedBy>
  <cp:revision>18</cp:revision>
  <cp:lastPrinted>2018-06-14T09:41:37Z</cp:lastPrinted>
  <dcterms:created xsi:type="dcterms:W3CDTF">2018-06-13T13:53:08Z</dcterms:created>
  <dcterms:modified xsi:type="dcterms:W3CDTF">2018-07-13T10:00:52Z</dcterms:modified>
</cp:coreProperties>
</file>