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11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825A7-9C8A-406A-A7EE-FC712F15D52E}" type="datetimeFigureOut">
              <a:rPr lang="en-GB" smtClean="0"/>
              <a:t>19/07/2018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EFC0F-89AF-4D95-A783-989049F06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0797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825A7-9C8A-406A-A7EE-FC712F15D52E}" type="datetimeFigureOut">
              <a:rPr lang="en-GB" smtClean="0"/>
              <a:t>19/07/2018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EFC0F-89AF-4D95-A783-989049F06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884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825A7-9C8A-406A-A7EE-FC712F15D52E}" type="datetimeFigureOut">
              <a:rPr lang="en-GB" smtClean="0"/>
              <a:t>19/07/2018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EFC0F-89AF-4D95-A783-989049F06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849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825A7-9C8A-406A-A7EE-FC712F15D52E}" type="datetimeFigureOut">
              <a:rPr lang="en-GB" smtClean="0"/>
              <a:t>19/07/2018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EFC0F-89AF-4D95-A783-989049F06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54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825A7-9C8A-406A-A7EE-FC712F15D52E}" type="datetimeFigureOut">
              <a:rPr lang="en-GB" smtClean="0"/>
              <a:t>19/07/2018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EFC0F-89AF-4D95-A783-989049F06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731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825A7-9C8A-406A-A7EE-FC712F15D52E}" type="datetimeFigureOut">
              <a:rPr lang="en-GB" smtClean="0"/>
              <a:t>19/07/2018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EFC0F-89AF-4D95-A783-989049F06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435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825A7-9C8A-406A-A7EE-FC712F15D52E}" type="datetimeFigureOut">
              <a:rPr lang="en-GB" smtClean="0"/>
              <a:t>19/07/2018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EFC0F-89AF-4D95-A783-989049F06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222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825A7-9C8A-406A-A7EE-FC712F15D52E}" type="datetimeFigureOut">
              <a:rPr lang="en-GB" smtClean="0"/>
              <a:t>19/07/2018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EFC0F-89AF-4D95-A783-989049F06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0704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825A7-9C8A-406A-A7EE-FC712F15D52E}" type="datetimeFigureOut">
              <a:rPr lang="en-GB" smtClean="0"/>
              <a:t>19/07/2018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EFC0F-89AF-4D95-A783-989049F06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186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825A7-9C8A-406A-A7EE-FC712F15D52E}" type="datetimeFigureOut">
              <a:rPr lang="en-GB" smtClean="0"/>
              <a:t>19/07/2018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EFC0F-89AF-4D95-A783-989049F06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181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825A7-9C8A-406A-A7EE-FC712F15D52E}" type="datetimeFigureOut">
              <a:rPr lang="en-GB" smtClean="0"/>
              <a:t>19/07/2018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EFC0F-89AF-4D95-A783-989049F06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70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825A7-9C8A-406A-A7EE-FC712F15D52E}" type="datetimeFigureOut">
              <a:rPr lang="en-GB" smtClean="0"/>
              <a:t>19/07/2018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EFC0F-89AF-4D95-A783-989049F06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669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Cables trails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July 2018</a:t>
            </a:r>
          </a:p>
          <a:p>
            <a:r>
              <a:rPr lang="en-GB" dirty="0" smtClean="0"/>
              <a:t>Ian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5916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"/>
            <a:ext cx="12192000" cy="4522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		Cables purchased for trials with CAEN PS and Lyon FEB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EDH </a:t>
            </a:r>
            <a:r>
              <a:rPr lang="en-GB" dirty="0" smtClean="0">
                <a:effectLst/>
              </a:rPr>
              <a:t>7345400		04.08.82.040.2 	</a:t>
            </a:r>
            <a:r>
              <a:rPr lang="fr-FR" dirty="0" smtClean="0">
                <a:effectLst/>
              </a:rPr>
              <a:t> CABLE CU CEM DC 2x4.0 mm2 </a:t>
            </a:r>
            <a:endParaRPr lang="en-GB" dirty="0" smtClean="0">
              <a:effectLst/>
            </a:endParaRPr>
          </a:p>
          <a:p>
            <a:r>
              <a:rPr lang="en-GB" dirty="0" smtClean="0"/>
              <a:t>			</a:t>
            </a:r>
            <a:r>
              <a:rPr lang="en-GB" dirty="0" smtClean="0">
                <a:effectLst/>
              </a:rPr>
              <a:t>04.21.51.102.4	 CAB.SIG.BL. 2x0,50mm2 </a:t>
            </a:r>
            <a:endParaRPr lang="en-GB" dirty="0"/>
          </a:p>
          <a:p>
            <a:endParaRPr lang="en-GB" dirty="0" smtClean="0">
              <a:effectLst/>
            </a:endParaRPr>
          </a:p>
          <a:p>
            <a:r>
              <a:rPr lang="en-GB" dirty="0" smtClean="0">
                <a:effectLst/>
              </a:rPr>
              <a:t>		</a:t>
            </a:r>
          </a:p>
          <a:p>
            <a:r>
              <a:rPr lang="en-GB" dirty="0" smtClean="0"/>
              <a:t>EDH 7346271		04.21.60.300.9 	 	CAB.RS485 PROFIBUS-PA 1 P 			Blue</a:t>
            </a:r>
          </a:p>
          <a:p>
            <a:r>
              <a:rPr lang="en-GB" dirty="0"/>
              <a:t>	</a:t>
            </a:r>
            <a:r>
              <a:rPr lang="en-GB" dirty="0" smtClean="0"/>
              <a:t>		FARNELL 1743951 	 	CABLE, 16AWG, 2 CORE, BLACK, 30.5M		Black </a:t>
            </a:r>
          </a:p>
          <a:p>
            <a:r>
              <a:rPr lang="en-GB" dirty="0"/>
              <a:t>	</a:t>
            </a:r>
            <a:r>
              <a:rPr lang="en-GB" dirty="0" smtClean="0"/>
              <a:t>		04.08.82.015.2 		</a:t>
            </a:r>
            <a:r>
              <a:rPr lang="fr-FR" dirty="0" smtClean="0"/>
              <a:t>CABLE CU CEM DC 2x1,5 mm2 </a:t>
            </a: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6559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-208" t="25583" r="60511" b="43685"/>
          <a:stretch/>
        </p:blipFill>
        <p:spPr>
          <a:xfrm>
            <a:off x="330200" y="651933"/>
            <a:ext cx="6792302" cy="287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287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-104" t="11502" r="1884" b="18842"/>
          <a:stretch/>
        </p:blipFill>
        <p:spPr>
          <a:xfrm>
            <a:off x="0" y="0"/>
            <a:ext cx="12176063" cy="47133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13564" y="2917767"/>
            <a:ext cx="1745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6.6chf/m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9654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641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GEM cables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6614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4688393" cy="629662"/>
          </a:xfrm>
        </p:spPr>
        <p:txBody>
          <a:bodyPr>
            <a:normAutofit/>
          </a:bodyPr>
          <a:lstStyle/>
          <a:p>
            <a:r>
              <a:rPr lang="en-GB" sz="2800" dirty="0" smtClean="0"/>
              <a:t>LV Link Board cable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591614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12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Cables trails</vt:lpstr>
      <vt:lpstr>PowerPoint Presentation</vt:lpstr>
      <vt:lpstr>PowerPoint Presentation</vt:lpstr>
      <vt:lpstr>PowerPoint Presentation</vt:lpstr>
      <vt:lpstr>PowerPoint Presentation</vt:lpstr>
      <vt:lpstr>GEM cables</vt:lpstr>
      <vt:lpstr>LV Link Board cable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Cables trails</dc:title>
  <dc:creator>Ian Crotty</dc:creator>
  <cp:lastModifiedBy>Ian Crotty</cp:lastModifiedBy>
  <cp:revision>9</cp:revision>
  <dcterms:created xsi:type="dcterms:W3CDTF">2018-07-09T11:00:05Z</dcterms:created>
  <dcterms:modified xsi:type="dcterms:W3CDTF">2018-07-19T15:08:56Z</dcterms:modified>
</cp:coreProperties>
</file>