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7" autoAdjust="0"/>
    <p:restoredTop sz="94660"/>
  </p:normalViewPr>
  <p:slideViewPr>
    <p:cSldViewPr snapToGrid="0">
      <p:cViewPr varScale="1">
        <p:scale>
          <a:sx n="97" d="100"/>
          <a:sy n="97" d="100"/>
        </p:scale>
        <p:origin x="3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86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156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846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83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9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2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7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6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49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37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8E154-7E6F-4AF9-83CF-B069C737A09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98D7E-FC9D-47F2-9C8C-0E370F7484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1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\\cern.ch\dfs\Websites\p\project-cms-rpc-endcap\RPC\UpscopeHighEta\RPCDevelopements\RE31and41\Services\LV\Installation\REminus31\InnerYokeFace9July2020\REM310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\\cern.ch\dfs\Websites\p\project-cms-rpc-endcap\RPC\UpscopeHighEta\RPCDevelopements\RE31and41\Services\LV\Installation\REminus31\InnerYokeFace9July2020\REM3103" TargetMode="External"/><Relationship Id="rId5" Type="http://schemas.openxmlformats.org/officeDocument/2006/relationships/hyperlink" Target="../../LV/Installation/REminus31/InnerYokeFace9July2020/REM3102" TargetMode="External"/><Relationship Id="rId4" Type="http://schemas.openxmlformats.org/officeDocument/2006/relationships/hyperlink" Target="file:///\\cern.ch\dfs\Websites\p\project-cms-rpc-endcap\RPC\UpscopeHighEta\RPCDevelopements\RE31and41\Services\LV\Installation\REminus31\InnerYokeFace9July2020\REM310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As routed cables for RE-3/1 on Yoke face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July 2020</a:t>
            </a:r>
          </a:p>
          <a:p>
            <a:r>
              <a:rPr lang="en-GB" dirty="0" smtClean="0"/>
              <a:t>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74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7015" t="15323" r="23965" b="2390"/>
          <a:stretch/>
        </p:blipFill>
        <p:spPr>
          <a:xfrm>
            <a:off x="737419" y="-1"/>
            <a:ext cx="10176387" cy="68055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05137" y="3233138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>
                <a:hlinkClick r:id="rId3" action="ppaction://hlinkfile"/>
              </a:rPr>
              <a:t>RE-3/1/01</a:t>
            </a:r>
            <a:endParaRPr lang="en-GB" sz="1200" dirty="0"/>
          </a:p>
        </p:txBody>
      </p:sp>
      <p:sp>
        <p:nvSpPr>
          <p:cNvPr id="4" name="TextBox 3">
            <a:hlinkClick r:id="rId4" action="ppaction://hlinkfile"/>
          </p:cNvPr>
          <p:cNvSpPr txBox="1"/>
          <p:nvPr/>
        </p:nvSpPr>
        <p:spPr>
          <a:xfrm>
            <a:off x="7664247" y="2443889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>
                <a:hlinkClick r:id="rId5" action="ppaction://hlinkfile"/>
              </a:rPr>
              <a:t>RE-3/1/02</a:t>
            </a:r>
            <a:endParaRPr lang="en-GB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334867" y="1744808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>
                <a:hlinkClick r:id="rId6" action="ppaction://hlinkfile"/>
              </a:rPr>
              <a:t>RE-3/1/03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651524" y="1169582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RE-3/1/04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825612" y="822102"/>
            <a:ext cx="820994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RE-3/1/05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675240" y="759996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RE-3/1/06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82064" y="1234746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RE-3/1/07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7046" y="1871527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RE-3/1/08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136489" y="2785452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RE-3/1/09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397046" y="3574942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RE-3/1/10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510116" y="4326844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RE-3/1/11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962399" y="5143551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RE-3/1/12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4542504" y="5547755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RE-3/1/13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407741" y="5918580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RE-3/1/14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508956" y="5939970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RE-3/1/15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7054646" y="5441778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RE-3/1/16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7487266" y="4866552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RE-3/1/17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905137" y="4049845"/>
            <a:ext cx="835742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RE-3/1/18</a:t>
            </a:r>
          </a:p>
        </p:txBody>
      </p:sp>
    </p:spTree>
    <p:extLst>
      <p:ext uri="{BB962C8B-B14F-4D97-AF65-F5344CB8AC3E}">
        <p14:creationId xmlns:p14="http://schemas.microsoft.com/office/powerpoint/2010/main" val="375432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4542" y="1219200"/>
            <a:ext cx="25170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Some notes on ;</a:t>
            </a:r>
          </a:p>
          <a:p>
            <a:endParaRPr lang="en-GB" dirty="0"/>
          </a:p>
          <a:p>
            <a:r>
              <a:rPr lang="en-GB" dirty="0" smtClean="0"/>
              <a:t>Gas piping not secured</a:t>
            </a:r>
          </a:p>
          <a:p>
            <a:r>
              <a:rPr lang="en-GB" dirty="0" smtClean="0"/>
              <a:t>Gas piping periphery</a:t>
            </a:r>
          </a:p>
          <a:p>
            <a:r>
              <a:rPr lang="en-GB" dirty="0" smtClean="0"/>
              <a:t>Short cuts for OF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22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1278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44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As routed cables for RE-3/1 on Yoke face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routed cables for RE-3/1 on Yoke face</dc:title>
  <dc:creator>Ian Crotty</dc:creator>
  <cp:lastModifiedBy>Ian Crotty</cp:lastModifiedBy>
  <cp:revision>23</cp:revision>
  <dcterms:created xsi:type="dcterms:W3CDTF">2020-07-14T10:58:59Z</dcterms:created>
  <dcterms:modified xsi:type="dcterms:W3CDTF">2020-07-14T11:48:20Z</dcterms:modified>
</cp:coreProperties>
</file>