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334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565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550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61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219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367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68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51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932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86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054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07175-DE63-46B7-8F67-0D1A189B961E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349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HV installation in UXC &amp; USC fro RE3/1 &amp; RE4/1</a:t>
            </a:r>
            <a:br>
              <a:rPr lang="en-GB" dirty="0" smtClean="0"/>
            </a:br>
            <a:r>
              <a:rPr lang="en-GB" dirty="0" smtClean="0"/>
              <a:t>Schematic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3 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29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761121" y="932597"/>
            <a:ext cx="4042065" cy="55643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7082092" y="233110"/>
            <a:ext cx="4210412" cy="600940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010891" y="384464"/>
            <a:ext cx="3605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layout with application &amp; gender definition. Agreed.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9201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5454348">
            <a:off x="610657" y="2628379"/>
            <a:ext cx="1095273" cy="1365910"/>
          </a:xfrm>
          <a:prstGeom prst="trapezoid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758454" y="2047742"/>
            <a:ext cx="114300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6216016" y="1605542"/>
            <a:ext cx="467590" cy="4416136"/>
          </a:xfrm>
          <a:prstGeom prst="rect">
            <a:avLst/>
          </a:prstGeom>
          <a:pattFill prst="horzBrick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Flowchart: Direct Access Storage 4"/>
          <p:cNvSpPr/>
          <p:nvPr/>
        </p:nvSpPr>
        <p:spPr>
          <a:xfrm rot="10800000">
            <a:off x="5124845" y="2960386"/>
            <a:ext cx="643944" cy="334851"/>
          </a:xfrm>
          <a:prstGeom prst="flowChartMagneticDrum">
            <a:avLst/>
          </a:prstGeom>
          <a:solidFill>
            <a:srgbClr val="FF00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lowchart: Direct Access Storage 5"/>
          <p:cNvSpPr/>
          <p:nvPr/>
        </p:nvSpPr>
        <p:spPr>
          <a:xfrm>
            <a:off x="7047892" y="2927644"/>
            <a:ext cx="643944" cy="334851"/>
          </a:xfrm>
          <a:prstGeom prst="flowChartMagneticDrum">
            <a:avLst/>
          </a:prstGeom>
          <a:solidFill>
            <a:srgbClr val="FF00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ube 6"/>
          <p:cNvSpPr/>
          <p:nvPr/>
        </p:nvSpPr>
        <p:spPr>
          <a:xfrm>
            <a:off x="8969029" y="2339718"/>
            <a:ext cx="1223492" cy="119553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lowchart: Direct Access Storage 7"/>
          <p:cNvSpPr/>
          <p:nvPr/>
        </p:nvSpPr>
        <p:spPr>
          <a:xfrm rot="20753841">
            <a:off x="1913544" y="2708854"/>
            <a:ext cx="442307" cy="167426"/>
          </a:xfrm>
          <a:prstGeom prst="flowChartMagneticDru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lowchart: Direct Access Storage 9"/>
          <p:cNvSpPr/>
          <p:nvPr/>
        </p:nvSpPr>
        <p:spPr>
          <a:xfrm>
            <a:off x="3370357" y="2755035"/>
            <a:ext cx="442307" cy="167426"/>
          </a:xfrm>
          <a:prstGeom prst="flowChartMagneticDru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lowchart: Direct Access Storage 10"/>
          <p:cNvSpPr/>
          <p:nvPr/>
        </p:nvSpPr>
        <p:spPr>
          <a:xfrm>
            <a:off x="3895909" y="2754301"/>
            <a:ext cx="442307" cy="167426"/>
          </a:xfrm>
          <a:prstGeom prst="flowChartMagneticDru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lowchart: Direct Access Storage 11"/>
          <p:cNvSpPr/>
          <p:nvPr/>
        </p:nvSpPr>
        <p:spPr>
          <a:xfrm>
            <a:off x="8420408" y="3107029"/>
            <a:ext cx="442307" cy="167426"/>
          </a:xfrm>
          <a:prstGeom prst="flowChartMagneticDru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lowchart: Direct Access Storage 12"/>
          <p:cNvSpPr/>
          <p:nvPr/>
        </p:nvSpPr>
        <p:spPr>
          <a:xfrm rot="20766826">
            <a:off x="1388097" y="2821730"/>
            <a:ext cx="442307" cy="167426"/>
          </a:xfrm>
          <a:prstGeom prst="flowChartMagneticDru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lowchart: Direct Access Storage 13"/>
          <p:cNvSpPr/>
          <p:nvPr/>
        </p:nvSpPr>
        <p:spPr>
          <a:xfrm>
            <a:off x="8961336" y="3095069"/>
            <a:ext cx="442307" cy="167426"/>
          </a:xfrm>
          <a:prstGeom prst="flowChartMagneticDru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lowchart: Direct Access Storage 14"/>
          <p:cNvSpPr/>
          <p:nvPr/>
        </p:nvSpPr>
        <p:spPr>
          <a:xfrm>
            <a:off x="10971703" y="3315628"/>
            <a:ext cx="442307" cy="167426"/>
          </a:xfrm>
          <a:prstGeom prst="flowChartMagneticDru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2" name="Picture 4" descr="placeholde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60" t="3758" r="14540" b="2676"/>
          <a:stretch/>
        </p:blipFill>
        <p:spPr bwMode="auto">
          <a:xfrm>
            <a:off x="11440058" y="2304517"/>
            <a:ext cx="693008" cy="1688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Freeform 17"/>
          <p:cNvSpPr/>
          <p:nvPr/>
        </p:nvSpPr>
        <p:spPr>
          <a:xfrm>
            <a:off x="2266682" y="2656268"/>
            <a:ext cx="1133341" cy="229289"/>
          </a:xfrm>
          <a:custGeom>
            <a:avLst/>
            <a:gdLst>
              <a:gd name="connsiteX0" fmla="*/ 0 w 1133341"/>
              <a:gd name="connsiteY0" fmla="*/ 86932 h 229289"/>
              <a:gd name="connsiteX1" fmla="*/ 296214 w 1133341"/>
              <a:gd name="connsiteY1" fmla="*/ 9659 h 229289"/>
              <a:gd name="connsiteX2" fmla="*/ 566670 w 1133341"/>
              <a:gd name="connsiteY2" fmla="*/ 9659 h 229289"/>
              <a:gd name="connsiteX3" fmla="*/ 785611 w 1133341"/>
              <a:gd name="connsiteY3" fmla="*/ 86932 h 229289"/>
              <a:gd name="connsiteX4" fmla="*/ 862884 w 1133341"/>
              <a:gd name="connsiteY4" fmla="*/ 189963 h 229289"/>
              <a:gd name="connsiteX5" fmla="*/ 1017431 w 1133341"/>
              <a:gd name="connsiteY5" fmla="*/ 228600 h 229289"/>
              <a:gd name="connsiteX6" fmla="*/ 1133341 w 1133341"/>
              <a:gd name="connsiteY6" fmla="*/ 215721 h 229289"/>
              <a:gd name="connsiteX7" fmla="*/ 1133341 w 1133341"/>
              <a:gd name="connsiteY7" fmla="*/ 215721 h 229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33341" h="229289">
                <a:moveTo>
                  <a:pt x="0" y="86932"/>
                </a:moveTo>
                <a:cubicBezTo>
                  <a:pt x="100884" y="54735"/>
                  <a:pt x="201769" y="22538"/>
                  <a:pt x="296214" y="9659"/>
                </a:cubicBezTo>
                <a:cubicBezTo>
                  <a:pt x="390659" y="-3220"/>
                  <a:pt x="485104" y="-3220"/>
                  <a:pt x="566670" y="9659"/>
                </a:cubicBezTo>
                <a:cubicBezTo>
                  <a:pt x="648236" y="22538"/>
                  <a:pt x="736242" y="56881"/>
                  <a:pt x="785611" y="86932"/>
                </a:cubicBezTo>
                <a:cubicBezTo>
                  <a:pt x="834980" y="116983"/>
                  <a:pt x="824247" y="166352"/>
                  <a:pt x="862884" y="189963"/>
                </a:cubicBezTo>
                <a:cubicBezTo>
                  <a:pt x="901521" y="213574"/>
                  <a:pt x="972355" y="224307"/>
                  <a:pt x="1017431" y="228600"/>
                </a:cubicBezTo>
                <a:cubicBezTo>
                  <a:pt x="1062507" y="232893"/>
                  <a:pt x="1133341" y="215721"/>
                  <a:pt x="1133341" y="215721"/>
                </a:cubicBezTo>
                <a:lnTo>
                  <a:pt x="1133341" y="215721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reeform 18"/>
          <p:cNvSpPr/>
          <p:nvPr/>
        </p:nvSpPr>
        <p:spPr>
          <a:xfrm>
            <a:off x="4275786" y="2830874"/>
            <a:ext cx="953037" cy="303975"/>
          </a:xfrm>
          <a:custGeom>
            <a:avLst/>
            <a:gdLst>
              <a:gd name="connsiteX0" fmla="*/ 0 w 953037"/>
              <a:gd name="connsiteY0" fmla="*/ 2478 h 303975"/>
              <a:gd name="connsiteX1" fmla="*/ 193183 w 953037"/>
              <a:gd name="connsiteY1" fmla="*/ 2478 h 303975"/>
              <a:gd name="connsiteX2" fmla="*/ 309093 w 953037"/>
              <a:gd name="connsiteY2" fmla="*/ 28236 h 303975"/>
              <a:gd name="connsiteX3" fmla="*/ 334851 w 953037"/>
              <a:gd name="connsiteY3" fmla="*/ 79751 h 303975"/>
              <a:gd name="connsiteX4" fmla="*/ 592428 w 953037"/>
              <a:gd name="connsiteY4" fmla="*/ 234298 h 303975"/>
              <a:gd name="connsiteX5" fmla="*/ 785611 w 953037"/>
              <a:gd name="connsiteY5" fmla="*/ 298692 h 303975"/>
              <a:gd name="connsiteX6" fmla="*/ 901521 w 953037"/>
              <a:gd name="connsiteY6" fmla="*/ 298692 h 303975"/>
              <a:gd name="connsiteX7" fmla="*/ 953037 w 953037"/>
              <a:gd name="connsiteY7" fmla="*/ 285813 h 303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53037" h="303975">
                <a:moveTo>
                  <a:pt x="0" y="2478"/>
                </a:moveTo>
                <a:cubicBezTo>
                  <a:pt x="70834" y="331"/>
                  <a:pt x="141668" y="-1815"/>
                  <a:pt x="193183" y="2478"/>
                </a:cubicBezTo>
                <a:cubicBezTo>
                  <a:pt x="244698" y="6771"/>
                  <a:pt x="309093" y="28236"/>
                  <a:pt x="309093" y="28236"/>
                </a:cubicBezTo>
                <a:cubicBezTo>
                  <a:pt x="332704" y="41115"/>
                  <a:pt x="287629" y="45407"/>
                  <a:pt x="334851" y="79751"/>
                </a:cubicBezTo>
                <a:cubicBezTo>
                  <a:pt x="382074" y="114095"/>
                  <a:pt x="517301" y="197808"/>
                  <a:pt x="592428" y="234298"/>
                </a:cubicBezTo>
                <a:cubicBezTo>
                  <a:pt x="667555" y="270788"/>
                  <a:pt x="734096" y="287960"/>
                  <a:pt x="785611" y="298692"/>
                </a:cubicBezTo>
                <a:cubicBezTo>
                  <a:pt x="837126" y="309424"/>
                  <a:pt x="873617" y="300838"/>
                  <a:pt x="901521" y="298692"/>
                </a:cubicBezTo>
                <a:cubicBezTo>
                  <a:pt x="929425" y="296546"/>
                  <a:pt x="941231" y="291179"/>
                  <a:pt x="953037" y="285813"/>
                </a:cubicBez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Curved Up Arrow 19"/>
          <p:cNvSpPr/>
          <p:nvPr/>
        </p:nvSpPr>
        <p:spPr>
          <a:xfrm>
            <a:off x="5691467" y="3342067"/>
            <a:ext cx="1546460" cy="32841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7572777" y="3000777"/>
            <a:ext cx="850006" cy="168408"/>
          </a:xfrm>
          <a:custGeom>
            <a:avLst/>
            <a:gdLst>
              <a:gd name="connsiteX0" fmla="*/ 0 w 850006"/>
              <a:gd name="connsiteY0" fmla="*/ 64395 h 168408"/>
              <a:gd name="connsiteX1" fmla="*/ 167426 w 850006"/>
              <a:gd name="connsiteY1" fmla="*/ 25758 h 168408"/>
              <a:gd name="connsiteX2" fmla="*/ 244699 w 850006"/>
              <a:gd name="connsiteY2" fmla="*/ 0 h 168408"/>
              <a:gd name="connsiteX3" fmla="*/ 566671 w 850006"/>
              <a:gd name="connsiteY3" fmla="*/ 12879 h 168408"/>
              <a:gd name="connsiteX4" fmla="*/ 643944 w 850006"/>
              <a:gd name="connsiteY4" fmla="*/ 38637 h 168408"/>
              <a:gd name="connsiteX5" fmla="*/ 682581 w 850006"/>
              <a:gd name="connsiteY5" fmla="*/ 64395 h 168408"/>
              <a:gd name="connsiteX6" fmla="*/ 708338 w 850006"/>
              <a:gd name="connsiteY6" fmla="*/ 103031 h 168408"/>
              <a:gd name="connsiteX7" fmla="*/ 785612 w 850006"/>
              <a:gd name="connsiteY7" fmla="*/ 128789 h 168408"/>
              <a:gd name="connsiteX8" fmla="*/ 850006 w 850006"/>
              <a:gd name="connsiteY8" fmla="*/ 167426 h 168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50006" h="168408">
                <a:moveTo>
                  <a:pt x="0" y="64395"/>
                </a:moveTo>
                <a:cubicBezTo>
                  <a:pt x="51083" y="54178"/>
                  <a:pt x="120825" y="41292"/>
                  <a:pt x="167426" y="25758"/>
                </a:cubicBezTo>
                <a:lnTo>
                  <a:pt x="244699" y="0"/>
                </a:lnTo>
                <a:cubicBezTo>
                  <a:pt x="352023" y="4293"/>
                  <a:pt x="459761" y="2533"/>
                  <a:pt x="566671" y="12879"/>
                </a:cubicBezTo>
                <a:cubicBezTo>
                  <a:pt x="593696" y="15494"/>
                  <a:pt x="621353" y="23576"/>
                  <a:pt x="643944" y="38637"/>
                </a:cubicBezTo>
                <a:lnTo>
                  <a:pt x="682581" y="64395"/>
                </a:lnTo>
                <a:cubicBezTo>
                  <a:pt x="691167" y="77274"/>
                  <a:pt x="695213" y="94828"/>
                  <a:pt x="708338" y="103031"/>
                </a:cubicBezTo>
                <a:cubicBezTo>
                  <a:pt x="731362" y="117421"/>
                  <a:pt x="785612" y="128789"/>
                  <a:pt x="785612" y="128789"/>
                </a:cubicBezTo>
                <a:cubicBezTo>
                  <a:pt x="818513" y="178142"/>
                  <a:pt x="795891" y="167426"/>
                  <a:pt x="850006" y="167426"/>
                </a:cubicBez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9311425" y="3164380"/>
            <a:ext cx="1661375" cy="287577"/>
          </a:xfrm>
          <a:custGeom>
            <a:avLst/>
            <a:gdLst>
              <a:gd name="connsiteX0" fmla="*/ 0 w 1661375"/>
              <a:gd name="connsiteY0" fmla="*/ 16702 h 287577"/>
              <a:gd name="connsiteX1" fmla="*/ 321972 w 1661375"/>
              <a:gd name="connsiteY1" fmla="*/ 3823 h 287577"/>
              <a:gd name="connsiteX2" fmla="*/ 592429 w 1661375"/>
              <a:gd name="connsiteY2" fmla="*/ 16702 h 287577"/>
              <a:gd name="connsiteX3" fmla="*/ 669702 w 1661375"/>
              <a:gd name="connsiteY3" fmla="*/ 16702 h 287577"/>
              <a:gd name="connsiteX4" fmla="*/ 901521 w 1661375"/>
              <a:gd name="connsiteY4" fmla="*/ 3823 h 287577"/>
              <a:gd name="connsiteX5" fmla="*/ 1056068 w 1661375"/>
              <a:gd name="connsiteY5" fmla="*/ 93975 h 287577"/>
              <a:gd name="connsiteX6" fmla="*/ 1223493 w 1661375"/>
              <a:gd name="connsiteY6" fmla="*/ 235643 h 287577"/>
              <a:gd name="connsiteX7" fmla="*/ 1403798 w 1661375"/>
              <a:gd name="connsiteY7" fmla="*/ 287158 h 287577"/>
              <a:gd name="connsiteX8" fmla="*/ 1571223 w 1661375"/>
              <a:gd name="connsiteY8" fmla="*/ 261400 h 287577"/>
              <a:gd name="connsiteX9" fmla="*/ 1661375 w 1661375"/>
              <a:gd name="connsiteY9" fmla="*/ 248521 h 287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61375" h="287577">
                <a:moveTo>
                  <a:pt x="0" y="16702"/>
                </a:moveTo>
                <a:cubicBezTo>
                  <a:pt x="111617" y="10262"/>
                  <a:pt x="223234" y="3823"/>
                  <a:pt x="321972" y="3823"/>
                </a:cubicBezTo>
                <a:cubicBezTo>
                  <a:pt x="420710" y="3823"/>
                  <a:pt x="534474" y="14555"/>
                  <a:pt x="592429" y="16702"/>
                </a:cubicBezTo>
                <a:cubicBezTo>
                  <a:pt x="650384" y="18849"/>
                  <a:pt x="618187" y="18849"/>
                  <a:pt x="669702" y="16702"/>
                </a:cubicBezTo>
                <a:cubicBezTo>
                  <a:pt x="721217" y="14555"/>
                  <a:pt x="837127" y="-9056"/>
                  <a:pt x="901521" y="3823"/>
                </a:cubicBezTo>
                <a:cubicBezTo>
                  <a:pt x="965915" y="16702"/>
                  <a:pt x="1002406" y="55338"/>
                  <a:pt x="1056068" y="93975"/>
                </a:cubicBezTo>
                <a:cubicBezTo>
                  <a:pt x="1109730" y="132612"/>
                  <a:pt x="1165538" y="203446"/>
                  <a:pt x="1223493" y="235643"/>
                </a:cubicBezTo>
                <a:cubicBezTo>
                  <a:pt x="1281448" y="267840"/>
                  <a:pt x="1345843" y="282865"/>
                  <a:pt x="1403798" y="287158"/>
                </a:cubicBezTo>
                <a:cubicBezTo>
                  <a:pt x="1461753" y="291451"/>
                  <a:pt x="1571223" y="261400"/>
                  <a:pt x="1571223" y="261400"/>
                </a:cubicBezTo>
                <a:lnTo>
                  <a:pt x="1661375" y="248521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2793020" y="1236372"/>
            <a:ext cx="856495" cy="369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UXC55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9096636" y="1236372"/>
            <a:ext cx="856495" cy="369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USC55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4322822" y="64176"/>
            <a:ext cx="4483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 layout with application &amp; gender definition.</a:t>
            </a:r>
            <a:endParaRPr lang="en-GB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8262739" y="2500265"/>
            <a:ext cx="543627" cy="464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Male. Cab.</a:t>
            </a:r>
            <a:endParaRPr lang="en-GB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3936003" y="2439015"/>
            <a:ext cx="7848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Male. Ch.</a:t>
            </a:r>
            <a:endParaRPr lang="en-GB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1646611" y="2202283"/>
            <a:ext cx="1058489" cy="27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Female. Cab.</a:t>
            </a:r>
            <a:endParaRPr lang="en-GB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673385" y="2683387"/>
            <a:ext cx="7848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Male. Ch.</a:t>
            </a:r>
            <a:endParaRPr lang="en-GB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2833352" y="2339718"/>
            <a:ext cx="1058489" cy="27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Female. Cab.</a:t>
            </a:r>
            <a:endParaRPr lang="en-GB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8942981" y="3306908"/>
            <a:ext cx="1058489" cy="27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Female. Ch.</a:t>
            </a:r>
            <a:endParaRPr lang="en-GB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10648035" y="3563767"/>
            <a:ext cx="1058489" cy="27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Female. Cab.</a:t>
            </a:r>
            <a:endParaRPr lang="en-GB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5353209" y="3808448"/>
            <a:ext cx="2485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Umbilical dia. 40mm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3370357" y="4597758"/>
            <a:ext cx="967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YE1 PP</a:t>
            </a:r>
            <a:endParaRPr lang="en-GB" dirty="0"/>
          </a:p>
        </p:txBody>
      </p:sp>
      <p:sp>
        <p:nvSpPr>
          <p:cNvPr id="2048" name="TextBox 2047"/>
          <p:cNvSpPr txBox="1"/>
          <p:nvPr/>
        </p:nvSpPr>
        <p:spPr>
          <a:xfrm>
            <a:off x="8773353" y="3670479"/>
            <a:ext cx="1551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HV Dist. Box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9182489" y="5522893"/>
            <a:ext cx="1545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Ch. = Chassis</a:t>
            </a:r>
          </a:p>
          <a:p>
            <a:r>
              <a:rPr lang="en-GB" dirty="0" smtClean="0"/>
              <a:t>Cab. = Cable</a:t>
            </a:r>
            <a:endParaRPr lang="en-GB" dirty="0"/>
          </a:p>
        </p:txBody>
      </p:sp>
      <p:sp>
        <p:nvSpPr>
          <p:cNvPr id="36" name="Flowchart: Direct Access Storage 35"/>
          <p:cNvSpPr/>
          <p:nvPr/>
        </p:nvSpPr>
        <p:spPr>
          <a:xfrm>
            <a:off x="8961335" y="2792414"/>
            <a:ext cx="442307" cy="167426"/>
          </a:xfrm>
          <a:prstGeom prst="flowChartMagneticDru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Freeform 43"/>
          <p:cNvSpPr/>
          <p:nvPr/>
        </p:nvSpPr>
        <p:spPr>
          <a:xfrm>
            <a:off x="9309221" y="2866115"/>
            <a:ext cx="561680" cy="312247"/>
          </a:xfrm>
          <a:custGeom>
            <a:avLst/>
            <a:gdLst>
              <a:gd name="connsiteX0" fmla="*/ 0 w 1661375"/>
              <a:gd name="connsiteY0" fmla="*/ 16702 h 287577"/>
              <a:gd name="connsiteX1" fmla="*/ 321972 w 1661375"/>
              <a:gd name="connsiteY1" fmla="*/ 3823 h 287577"/>
              <a:gd name="connsiteX2" fmla="*/ 592429 w 1661375"/>
              <a:gd name="connsiteY2" fmla="*/ 16702 h 287577"/>
              <a:gd name="connsiteX3" fmla="*/ 669702 w 1661375"/>
              <a:gd name="connsiteY3" fmla="*/ 16702 h 287577"/>
              <a:gd name="connsiteX4" fmla="*/ 901521 w 1661375"/>
              <a:gd name="connsiteY4" fmla="*/ 3823 h 287577"/>
              <a:gd name="connsiteX5" fmla="*/ 1056068 w 1661375"/>
              <a:gd name="connsiteY5" fmla="*/ 93975 h 287577"/>
              <a:gd name="connsiteX6" fmla="*/ 1223493 w 1661375"/>
              <a:gd name="connsiteY6" fmla="*/ 235643 h 287577"/>
              <a:gd name="connsiteX7" fmla="*/ 1403798 w 1661375"/>
              <a:gd name="connsiteY7" fmla="*/ 287158 h 287577"/>
              <a:gd name="connsiteX8" fmla="*/ 1571223 w 1661375"/>
              <a:gd name="connsiteY8" fmla="*/ 261400 h 287577"/>
              <a:gd name="connsiteX9" fmla="*/ 1661375 w 1661375"/>
              <a:gd name="connsiteY9" fmla="*/ 248521 h 287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61375" h="287577">
                <a:moveTo>
                  <a:pt x="0" y="16702"/>
                </a:moveTo>
                <a:cubicBezTo>
                  <a:pt x="111617" y="10262"/>
                  <a:pt x="223234" y="3823"/>
                  <a:pt x="321972" y="3823"/>
                </a:cubicBezTo>
                <a:cubicBezTo>
                  <a:pt x="420710" y="3823"/>
                  <a:pt x="534474" y="14555"/>
                  <a:pt x="592429" y="16702"/>
                </a:cubicBezTo>
                <a:cubicBezTo>
                  <a:pt x="650384" y="18849"/>
                  <a:pt x="618187" y="18849"/>
                  <a:pt x="669702" y="16702"/>
                </a:cubicBezTo>
                <a:cubicBezTo>
                  <a:pt x="721217" y="14555"/>
                  <a:pt x="837127" y="-9056"/>
                  <a:pt x="901521" y="3823"/>
                </a:cubicBezTo>
                <a:cubicBezTo>
                  <a:pt x="965915" y="16702"/>
                  <a:pt x="1002406" y="55338"/>
                  <a:pt x="1056068" y="93975"/>
                </a:cubicBezTo>
                <a:cubicBezTo>
                  <a:pt x="1109730" y="132612"/>
                  <a:pt x="1165538" y="203446"/>
                  <a:pt x="1223493" y="235643"/>
                </a:cubicBezTo>
                <a:cubicBezTo>
                  <a:pt x="1281448" y="267840"/>
                  <a:pt x="1345843" y="282865"/>
                  <a:pt x="1403798" y="287158"/>
                </a:cubicBezTo>
                <a:cubicBezTo>
                  <a:pt x="1461753" y="291451"/>
                  <a:pt x="1571223" y="261400"/>
                  <a:pt x="1571223" y="261400"/>
                </a:cubicBezTo>
                <a:lnTo>
                  <a:pt x="1661375" y="248521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015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8244" y="501934"/>
            <a:ext cx="4779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Pin out for Umbilical cable</a:t>
            </a:r>
            <a:endParaRPr lang="en-GB" sz="2400" dirty="0"/>
          </a:p>
        </p:txBody>
      </p:sp>
      <p:grpSp>
        <p:nvGrpSpPr>
          <p:cNvPr id="8" name="Group 7"/>
          <p:cNvGrpSpPr/>
          <p:nvPr/>
        </p:nvGrpSpPr>
        <p:grpSpPr>
          <a:xfrm>
            <a:off x="5856316" y="4085424"/>
            <a:ext cx="1411259" cy="457200"/>
            <a:chOff x="2579716" y="4042756"/>
            <a:chExt cx="1411259" cy="457200"/>
          </a:xfrm>
        </p:grpSpPr>
        <p:sp>
          <p:nvSpPr>
            <p:cNvPr id="4" name="Flowchart: Direct Access Storage 3"/>
            <p:cNvSpPr/>
            <p:nvPr/>
          </p:nvSpPr>
          <p:spPr>
            <a:xfrm>
              <a:off x="2579716" y="4042756"/>
              <a:ext cx="1338349" cy="457200"/>
            </a:xfrm>
            <a:prstGeom prst="flowChartMagneticDrum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Flowchart: Direct Access Storage 6"/>
            <p:cNvSpPr/>
            <p:nvPr/>
          </p:nvSpPr>
          <p:spPr>
            <a:xfrm>
              <a:off x="3624176" y="4185458"/>
              <a:ext cx="366799" cy="176992"/>
            </a:xfrm>
            <a:prstGeom prst="flowChartMagneticDrum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856316" y="2297516"/>
            <a:ext cx="1411259" cy="457200"/>
            <a:chOff x="2579716" y="4042756"/>
            <a:chExt cx="1411259" cy="457200"/>
          </a:xfrm>
        </p:grpSpPr>
        <p:sp>
          <p:nvSpPr>
            <p:cNvPr id="10" name="Flowchart: Direct Access Storage 9"/>
            <p:cNvSpPr/>
            <p:nvPr/>
          </p:nvSpPr>
          <p:spPr>
            <a:xfrm>
              <a:off x="2579716" y="4042756"/>
              <a:ext cx="1338349" cy="457200"/>
            </a:xfrm>
            <a:prstGeom prst="flowChartMagneticDrum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Flowchart: Direct Access Storage 10"/>
            <p:cNvSpPr/>
            <p:nvPr/>
          </p:nvSpPr>
          <p:spPr>
            <a:xfrm>
              <a:off x="3624176" y="4185458"/>
              <a:ext cx="366799" cy="176992"/>
            </a:xfrm>
            <a:prstGeom prst="flowChartMagneticDrum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4" name="Freeform 13"/>
          <p:cNvSpPr/>
          <p:nvPr/>
        </p:nvSpPr>
        <p:spPr>
          <a:xfrm>
            <a:off x="636616" y="2440218"/>
            <a:ext cx="5219700" cy="1095467"/>
          </a:xfrm>
          <a:custGeom>
            <a:avLst/>
            <a:gdLst>
              <a:gd name="connsiteX0" fmla="*/ 0 w 5219700"/>
              <a:gd name="connsiteY0" fmla="*/ 1095467 h 1095467"/>
              <a:gd name="connsiteX1" fmla="*/ 400050 w 5219700"/>
              <a:gd name="connsiteY1" fmla="*/ 552542 h 1095467"/>
              <a:gd name="connsiteX2" fmla="*/ 1038225 w 5219700"/>
              <a:gd name="connsiteY2" fmla="*/ 142967 h 1095467"/>
              <a:gd name="connsiteX3" fmla="*/ 1619250 w 5219700"/>
              <a:gd name="connsiteY3" fmla="*/ 92 h 1095467"/>
              <a:gd name="connsiteX4" fmla="*/ 2057400 w 5219700"/>
              <a:gd name="connsiteY4" fmla="*/ 123917 h 1095467"/>
              <a:gd name="connsiteX5" fmla="*/ 2705100 w 5219700"/>
              <a:gd name="connsiteY5" fmla="*/ 285842 h 1095467"/>
              <a:gd name="connsiteX6" fmla="*/ 3162300 w 5219700"/>
              <a:gd name="connsiteY6" fmla="*/ 400142 h 1095467"/>
              <a:gd name="connsiteX7" fmla="*/ 3714750 w 5219700"/>
              <a:gd name="connsiteY7" fmla="*/ 352517 h 1095467"/>
              <a:gd name="connsiteX8" fmla="*/ 4133850 w 5219700"/>
              <a:gd name="connsiteY8" fmla="*/ 257267 h 1095467"/>
              <a:gd name="connsiteX9" fmla="*/ 4448175 w 5219700"/>
              <a:gd name="connsiteY9" fmla="*/ 181067 h 1095467"/>
              <a:gd name="connsiteX10" fmla="*/ 4819650 w 5219700"/>
              <a:gd name="connsiteY10" fmla="*/ 123917 h 1095467"/>
              <a:gd name="connsiteX11" fmla="*/ 4924425 w 5219700"/>
              <a:gd name="connsiteY11" fmla="*/ 123917 h 1095467"/>
              <a:gd name="connsiteX12" fmla="*/ 5086350 w 5219700"/>
              <a:gd name="connsiteY12" fmla="*/ 114392 h 1095467"/>
              <a:gd name="connsiteX13" fmla="*/ 5219700 w 5219700"/>
              <a:gd name="connsiteY13" fmla="*/ 114392 h 1095467"/>
              <a:gd name="connsiteX14" fmla="*/ 5219700 w 5219700"/>
              <a:gd name="connsiteY14" fmla="*/ 114392 h 1095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219700" h="1095467">
                <a:moveTo>
                  <a:pt x="0" y="1095467"/>
                </a:moveTo>
                <a:cubicBezTo>
                  <a:pt x="113506" y="903379"/>
                  <a:pt x="227013" y="711292"/>
                  <a:pt x="400050" y="552542"/>
                </a:cubicBezTo>
                <a:cubicBezTo>
                  <a:pt x="573087" y="393792"/>
                  <a:pt x="835025" y="235042"/>
                  <a:pt x="1038225" y="142967"/>
                </a:cubicBezTo>
                <a:cubicBezTo>
                  <a:pt x="1241425" y="50892"/>
                  <a:pt x="1449388" y="3267"/>
                  <a:pt x="1619250" y="92"/>
                </a:cubicBezTo>
                <a:cubicBezTo>
                  <a:pt x="1789112" y="-3083"/>
                  <a:pt x="1876425" y="76292"/>
                  <a:pt x="2057400" y="123917"/>
                </a:cubicBezTo>
                <a:cubicBezTo>
                  <a:pt x="2238375" y="171542"/>
                  <a:pt x="2705100" y="285842"/>
                  <a:pt x="2705100" y="285842"/>
                </a:cubicBezTo>
                <a:cubicBezTo>
                  <a:pt x="2889250" y="331880"/>
                  <a:pt x="2994025" y="389030"/>
                  <a:pt x="3162300" y="400142"/>
                </a:cubicBezTo>
                <a:cubicBezTo>
                  <a:pt x="3330575" y="411254"/>
                  <a:pt x="3552825" y="376329"/>
                  <a:pt x="3714750" y="352517"/>
                </a:cubicBezTo>
                <a:cubicBezTo>
                  <a:pt x="3876675" y="328705"/>
                  <a:pt x="4133850" y="257267"/>
                  <a:pt x="4133850" y="257267"/>
                </a:cubicBezTo>
                <a:cubicBezTo>
                  <a:pt x="4256087" y="228692"/>
                  <a:pt x="4333875" y="203292"/>
                  <a:pt x="4448175" y="181067"/>
                </a:cubicBezTo>
                <a:cubicBezTo>
                  <a:pt x="4562475" y="158842"/>
                  <a:pt x="4740275" y="133442"/>
                  <a:pt x="4819650" y="123917"/>
                </a:cubicBezTo>
                <a:cubicBezTo>
                  <a:pt x="4899025" y="114392"/>
                  <a:pt x="4879975" y="125504"/>
                  <a:pt x="4924425" y="123917"/>
                </a:cubicBezTo>
                <a:cubicBezTo>
                  <a:pt x="4968875" y="122329"/>
                  <a:pt x="5037138" y="115979"/>
                  <a:pt x="5086350" y="114392"/>
                </a:cubicBezTo>
                <a:cubicBezTo>
                  <a:pt x="5135562" y="112805"/>
                  <a:pt x="5219700" y="114392"/>
                  <a:pt x="5219700" y="114392"/>
                </a:cubicBezTo>
                <a:lnTo>
                  <a:pt x="5219700" y="114392"/>
                </a:lnTo>
              </a:path>
            </a:pathLst>
          </a:custGeom>
          <a:noFill/>
          <a:ln w="539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reeform 14"/>
          <p:cNvSpPr/>
          <p:nvPr/>
        </p:nvSpPr>
        <p:spPr>
          <a:xfrm>
            <a:off x="636616" y="4210894"/>
            <a:ext cx="5219700" cy="1095467"/>
          </a:xfrm>
          <a:custGeom>
            <a:avLst/>
            <a:gdLst>
              <a:gd name="connsiteX0" fmla="*/ 0 w 5219700"/>
              <a:gd name="connsiteY0" fmla="*/ 1095467 h 1095467"/>
              <a:gd name="connsiteX1" fmla="*/ 400050 w 5219700"/>
              <a:gd name="connsiteY1" fmla="*/ 552542 h 1095467"/>
              <a:gd name="connsiteX2" fmla="*/ 1038225 w 5219700"/>
              <a:gd name="connsiteY2" fmla="*/ 142967 h 1095467"/>
              <a:gd name="connsiteX3" fmla="*/ 1619250 w 5219700"/>
              <a:gd name="connsiteY3" fmla="*/ 92 h 1095467"/>
              <a:gd name="connsiteX4" fmla="*/ 2057400 w 5219700"/>
              <a:gd name="connsiteY4" fmla="*/ 123917 h 1095467"/>
              <a:gd name="connsiteX5" fmla="*/ 2705100 w 5219700"/>
              <a:gd name="connsiteY5" fmla="*/ 285842 h 1095467"/>
              <a:gd name="connsiteX6" fmla="*/ 3162300 w 5219700"/>
              <a:gd name="connsiteY6" fmla="*/ 400142 h 1095467"/>
              <a:gd name="connsiteX7" fmla="*/ 3714750 w 5219700"/>
              <a:gd name="connsiteY7" fmla="*/ 352517 h 1095467"/>
              <a:gd name="connsiteX8" fmla="*/ 4133850 w 5219700"/>
              <a:gd name="connsiteY8" fmla="*/ 257267 h 1095467"/>
              <a:gd name="connsiteX9" fmla="*/ 4448175 w 5219700"/>
              <a:gd name="connsiteY9" fmla="*/ 181067 h 1095467"/>
              <a:gd name="connsiteX10" fmla="*/ 4819650 w 5219700"/>
              <a:gd name="connsiteY10" fmla="*/ 123917 h 1095467"/>
              <a:gd name="connsiteX11" fmla="*/ 4924425 w 5219700"/>
              <a:gd name="connsiteY11" fmla="*/ 123917 h 1095467"/>
              <a:gd name="connsiteX12" fmla="*/ 5086350 w 5219700"/>
              <a:gd name="connsiteY12" fmla="*/ 114392 h 1095467"/>
              <a:gd name="connsiteX13" fmla="*/ 5219700 w 5219700"/>
              <a:gd name="connsiteY13" fmla="*/ 114392 h 1095467"/>
              <a:gd name="connsiteX14" fmla="*/ 5219700 w 5219700"/>
              <a:gd name="connsiteY14" fmla="*/ 114392 h 1095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219700" h="1095467">
                <a:moveTo>
                  <a:pt x="0" y="1095467"/>
                </a:moveTo>
                <a:cubicBezTo>
                  <a:pt x="113506" y="903379"/>
                  <a:pt x="227013" y="711292"/>
                  <a:pt x="400050" y="552542"/>
                </a:cubicBezTo>
                <a:cubicBezTo>
                  <a:pt x="573087" y="393792"/>
                  <a:pt x="835025" y="235042"/>
                  <a:pt x="1038225" y="142967"/>
                </a:cubicBezTo>
                <a:cubicBezTo>
                  <a:pt x="1241425" y="50892"/>
                  <a:pt x="1449388" y="3267"/>
                  <a:pt x="1619250" y="92"/>
                </a:cubicBezTo>
                <a:cubicBezTo>
                  <a:pt x="1789112" y="-3083"/>
                  <a:pt x="1876425" y="76292"/>
                  <a:pt x="2057400" y="123917"/>
                </a:cubicBezTo>
                <a:cubicBezTo>
                  <a:pt x="2238375" y="171542"/>
                  <a:pt x="2705100" y="285842"/>
                  <a:pt x="2705100" y="285842"/>
                </a:cubicBezTo>
                <a:cubicBezTo>
                  <a:pt x="2889250" y="331880"/>
                  <a:pt x="2994025" y="389030"/>
                  <a:pt x="3162300" y="400142"/>
                </a:cubicBezTo>
                <a:cubicBezTo>
                  <a:pt x="3330575" y="411254"/>
                  <a:pt x="3552825" y="376329"/>
                  <a:pt x="3714750" y="352517"/>
                </a:cubicBezTo>
                <a:cubicBezTo>
                  <a:pt x="3876675" y="328705"/>
                  <a:pt x="4133850" y="257267"/>
                  <a:pt x="4133850" y="257267"/>
                </a:cubicBezTo>
                <a:cubicBezTo>
                  <a:pt x="4256087" y="228692"/>
                  <a:pt x="4333875" y="203292"/>
                  <a:pt x="4448175" y="181067"/>
                </a:cubicBezTo>
                <a:cubicBezTo>
                  <a:pt x="4562475" y="158842"/>
                  <a:pt x="4740275" y="133442"/>
                  <a:pt x="4819650" y="123917"/>
                </a:cubicBezTo>
                <a:cubicBezTo>
                  <a:pt x="4899025" y="114392"/>
                  <a:pt x="4879975" y="125504"/>
                  <a:pt x="4924425" y="123917"/>
                </a:cubicBezTo>
                <a:cubicBezTo>
                  <a:pt x="4968875" y="122329"/>
                  <a:pt x="5037138" y="115979"/>
                  <a:pt x="5086350" y="114392"/>
                </a:cubicBezTo>
                <a:cubicBezTo>
                  <a:pt x="5135562" y="112805"/>
                  <a:pt x="5219700" y="114392"/>
                  <a:pt x="5219700" y="114392"/>
                </a:cubicBezTo>
                <a:lnTo>
                  <a:pt x="5219700" y="114392"/>
                </a:lnTo>
              </a:path>
            </a:pathLst>
          </a:custGeom>
          <a:noFill/>
          <a:ln w="539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 15"/>
          <p:cNvSpPr/>
          <p:nvPr/>
        </p:nvSpPr>
        <p:spPr>
          <a:xfrm>
            <a:off x="636616" y="2634831"/>
            <a:ext cx="5449859" cy="1175723"/>
          </a:xfrm>
          <a:custGeom>
            <a:avLst/>
            <a:gdLst>
              <a:gd name="connsiteX0" fmla="*/ 0 w 5219700"/>
              <a:gd name="connsiteY0" fmla="*/ 1095467 h 1095467"/>
              <a:gd name="connsiteX1" fmla="*/ 400050 w 5219700"/>
              <a:gd name="connsiteY1" fmla="*/ 552542 h 1095467"/>
              <a:gd name="connsiteX2" fmla="*/ 1038225 w 5219700"/>
              <a:gd name="connsiteY2" fmla="*/ 142967 h 1095467"/>
              <a:gd name="connsiteX3" fmla="*/ 1619250 w 5219700"/>
              <a:gd name="connsiteY3" fmla="*/ 92 h 1095467"/>
              <a:gd name="connsiteX4" fmla="*/ 2057400 w 5219700"/>
              <a:gd name="connsiteY4" fmla="*/ 123917 h 1095467"/>
              <a:gd name="connsiteX5" fmla="*/ 2705100 w 5219700"/>
              <a:gd name="connsiteY5" fmla="*/ 285842 h 1095467"/>
              <a:gd name="connsiteX6" fmla="*/ 3162300 w 5219700"/>
              <a:gd name="connsiteY6" fmla="*/ 400142 h 1095467"/>
              <a:gd name="connsiteX7" fmla="*/ 3714750 w 5219700"/>
              <a:gd name="connsiteY7" fmla="*/ 352517 h 1095467"/>
              <a:gd name="connsiteX8" fmla="*/ 4133850 w 5219700"/>
              <a:gd name="connsiteY8" fmla="*/ 257267 h 1095467"/>
              <a:gd name="connsiteX9" fmla="*/ 4448175 w 5219700"/>
              <a:gd name="connsiteY9" fmla="*/ 181067 h 1095467"/>
              <a:gd name="connsiteX10" fmla="*/ 4819650 w 5219700"/>
              <a:gd name="connsiteY10" fmla="*/ 123917 h 1095467"/>
              <a:gd name="connsiteX11" fmla="*/ 4924425 w 5219700"/>
              <a:gd name="connsiteY11" fmla="*/ 123917 h 1095467"/>
              <a:gd name="connsiteX12" fmla="*/ 5086350 w 5219700"/>
              <a:gd name="connsiteY12" fmla="*/ 114392 h 1095467"/>
              <a:gd name="connsiteX13" fmla="*/ 5219700 w 5219700"/>
              <a:gd name="connsiteY13" fmla="*/ 114392 h 1095467"/>
              <a:gd name="connsiteX14" fmla="*/ 5219700 w 5219700"/>
              <a:gd name="connsiteY14" fmla="*/ 114392 h 1095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219700" h="1095467">
                <a:moveTo>
                  <a:pt x="0" y="1095467"/>
                </a:moveTo>
                <a:cubicBezTo>
                  <a:pt x="113506" y="903379"/>
                  <a:pt x="227013" y="711292"/>
                  <a:pt x="400050" y="552542"/>
                </a:cubicBezTo>
                <a:cubicBezTo>
                  <a:pt x="573087" y="393792"/>
                  <a:pt x="835025" y="235042"/>
                  <a:pt x="1038225" y="142967"/>
                </a:cubicBezTo>
                <a:cubicBezTo>
                  <a:pt x="1241425" y="50892"/>
                  <a:pt x="1449388" y="3267"/>
                  <a:pt x="1619250" y="92"/>
                </a:cubicBezTo>
                <a:cubicBezTo>
                  <a:pt x="1789112" y="-3083"/>
                  <a:pt x="1876425" y="76292"/>
                  <a:pt x="2057400" y="123917"/>
                </a:cubicBezTo>
                <a:cubicBezTo>
                  <a:pt x="2238375" y="171542"/>
                  <a:pt x="2705100" y="285842"/>
                  <a:pt x="2705100" y="285842"/>
                </a:cubicBezTo>
                <a:cubicBezTo>
                  <a:pt x="2889250" y="331880"/>
                  <a:pt x="2994025" y="389030"/>
                  <a:pt x="3162300" y="400142"/>
                </a:cubicBezTo>
                <a:cubicBezTo>
                  <a:pt x="3330575" y="411254"/>
                  <a:pt x="3552825" y="376329"/>
                  <a:pt x="3714750" y="352517"/>
                </a:cubicBezTo>
                <a:cubicBezTo>
                  <a:pt x="3876675" y="328705"/>
                  <a:pt x="4133850" y="257267"/>
                  <a:pt x="4133850" y="257267"/>
                </a:cubicBezTo>
                <a:cubicBezTo>
                  <a:pt x="4256087" y="228692"/>
                  <a:pt x="4333875" y="203292"/>
                  <a:pt x="4448175" y="181067"/>
                </a:cubicBezTo>
                <a:cubicBezTo>
                  <a:pt x="4562475" y="158842"/>
                  <a:pt x="4740275" y="133442"/>
                  <a:pt x="4819650" y="123917"/>
                </a:cubicBezTo>
                <a:cubicBezTo>
                  <a:pt x="4899025" y="114392"/>
                  <a:pt x="4879975" y="125504"/>
                  <a:pt x="4924425" y="123917"/>
                </a:cubicBezTo>
                <a:cubicBezTo>
                  <a:pt x="4968875" y="122329"/>
                  <a:pt x="5037138" y="115979"/>
                  <a:pt x="5086350" y="114392"/>
                </a:cubicBezTo>
                <a:cubicBezTo>
                  <a:pt x="5135562" y="112805"/>
                  <a:pt x="5219700" y="114392"/>
                  <a:pt x="5219700" y="114392"/>
                </a:cubicBezTo>
                <a:lnTo>
                  <a:pt x="5219700" y="114392"/>
                </a:lnTo>
              </a:path>
            </a:pathLst>
          </a:custGeom>
          <a:noFill/>
          <a:ln w="539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636616" y="4434755"/>
            <a:ext cx="5449859" cy="1175723"/>
          </a:xfrm>
          <a:custGeom>
            <a:avLst/>
            <a:gdLst>
              <a:gd name="connsiteX0" fmla="*/ 0 w 5219700"/>
              <a:gd name="connsiteY0" fmla="*/ 1095467 h 1095467"/>
              <a:gd name="connsiteX1" fmla="*/ 400050 w 5219700"/>
              <a:gd name="connsiteY1" fmla="*/ 552542 h 1095467"/>
              <a:gd name="connsiteX2" fmla="*/ 1038225 w 5219700"/>
              <a:gd name="connsiteY2" fmla="*/ 142967 h 1095467"/>
              <a:gd name="connsiteX3" fmla="*/ 1619250 w 5219700"/>
              <a:gd name="connsiteY3" fmla="*/ 92 h 1095467"/>
              <a:gd name="connsiteX4" fmla="*/ 2057400 w 5219700"/>
              <a:gd name="connsiteY4" fmla="*/ 123917 h 1095467"/>
              <a:gd name="connsiteX5" fmla="*/ 2705100 w 5219700"/>
              <a:gd name="connsiteY5" fmla="*/ 285842 h 1095467"/>
              <a:gd name="connsiteX6" fmla="*/ 3162300 w 5219700"/>
              <a:gd name="connsiteY6" fmla="*/ 400142 h 1095467"/>
              <a:gd name="connsiteX7" fmla="*/ 3714750 w 5219700"/>
              <a:gd name="connsiteY7" fmla="*/ 352517 h 1095467"/>
              <a:gd name="connsiteX8" fmla="*/ 4133850 w 5219700"/>
              <a:gd name="connsiteY8" fmla="*/ 257267 h 1095467"/>
              <a:gd name="connsiteX9" fmla="*/ 4448175 w 5219700"/>
              <a:gd name="connsiteY9" fmla="*/ 181067 h 1095467"/>
              <a:gd name="connsiteX10" fmla="*/ 4819650 w 5219700"/>
              <a:gd name="connsiteY10" fmla="*/ 123917 h 1095467"/>
              <a:gd name="connsiteX11" fmla="*/ 4924425 w 5219700"/>
              <a:gd name="connsiteY11" fmla="*/ 123917 h 1095467"/>
              <a:gd name="connsiteX12" fmla="*/ 5086350 w 5219700"/>
              <a:gd name="connsiteY12" fmla="*/ 114392 h 1095467"/>
              <a:gd name="connsiteX13" fmla="*/ 5219700 w 5219700"/>
              <a:gd name="connsiteY13" fmla="*/ 114392 h 1095467"/>
              <a:gd name="connsiteX14" fmla="*/ 5219700 w 5219700"/>
              <a:gd name="connsiteY14" fmla="*/ 114392 h 1095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219700" h="1095467">
                <a:moveTo>
                  <a:pt x="0" y="1095467"/>
                </a:moveTo>
                <a:cubicBezTo>
                  <a:pt x="113506" y="903379"/>
                  <a:pt x="227013" y="711292"/>
                  <a:pt x="400050" y="552542"/>
                </a:cubicBezTo>
                <a:cubicBezTo>
                  <a:pt x="573087" y="393792"/>
                  <a:pt x="835025" y="235042"/>
                  <a:pt x="1038225" y="142967"/>
                </a:cubicBezTo>
                <a:cubicBezTo>
                  <a:pt x="1241425" y="50892"/>
                  <a:pt x="1449388" y="3267"/>
                  <a:pt x="1619250" y="92"/>
                </a:cubicBezTo>
                <a:cubicBezTo>
                  <a:pt x="1789112" y="-3083"/>
                  <a:pt x="1876425" y="76292"/>
                  <a:pt x="2057400" y="123917"/>
                </a:cubicBezTo>
                <a:cubicBezTo>
                  <a:pt x="2238375" y="171542"/>
                  <a:pt x="2705100" y="285842"/>
                  <a:pt x="2705100" y="285842"/>
                </a:cubicBezTo>
                <a:cubicBezTo>
                  <a:pt x="2889250" y="331880"/>
                  <a:pt x="2994025" y="389030"/>
                  <a:pt x="3162300" y="400142"/>
                </a:cubicBezTo>
                <a:cubicBezTo>
                  <a:pt x="3330575" y="411254"/>
                  <a:pt x="3552825" y="376329"/>
                  <a:pt x="3714750" y="352517"/>
                </a:cubicBezTo>
                <a:cubicBezTo>
                  <a:pt x="3876675" y="328705"/>
                  <a:pt x="4133850" y="257267"/>
                  <a:pt x="4133850" y="257267"/>
                </a:cubicBezTo>
                <a:cubicBezTo>
                  <a:pt x="4256087" y="228692"/>
                  <a:pt x="4333875" y="203292"/>
                  <a:pt x="4448175" y="181067"/>
                </a:cubicBezTo>
                <a:cubicBezTo>
                  <a:pt x="4562475" y="158842"/>
                  <a:pt x="4740275" y="133442"/>
                  <a:pt x="4819650" y="123917"/>
                </a:cubicBezTo>
                <a:cubicBezTo>
                  <a:pt x="4899025" y="114392"/>
                  <a:pt x="4879975" y="125504"/>
                  <a:pt x="4924425" y="123917"/>
                </a:cubicBezTo>
                <a:cubicBezTo>
                  <a:pt x="4968875" y="122329"/>
                  <a:pt x="5037138" y="115979"/>
                  <a:pt x="5086350" y="114392"/>
                </a:cubicBezTo>
                <a:cubicBezTo>
                  <a:pt x="5135562" y="112805"/>
                  <a:pt x="5219700" y="114392"/>
                  <a:pt x="5219700" y="114392"/>
                </a:cubicBezTo>
                <a:lnTo>
                  <a:pt x="5219700" y="114392"/>
                </a:lnTo>
              </a:path>
            </a:pathLst>
          </a:custGeom>
          <a:noFill/>
          <a:ln w="539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3204382" y="2987951"/>
            <a:ext cx="314325" cy="371475"/>
          </a:xfrm>
          <a:prstGeom prst="rect">
            <a:avLst/>
          </a:prstGeom>
          <a:noFill/>
          <a:ln w="25400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00637" y="2054311"/>
            <a:ext cx="314325" cy="371475"/>
          </a:xfrm>
          <a:prstGeom prst="rect">
            <a:avLst/>
          </a:prstGeom>
          <a:noFill/>
          <a:ln w="25400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4933950" y="3936024"/>
            <a:ext cx="314325" cy="371475"/>
          </a:xfrm>
          <a:prstGeom prst="rect">
            <a:avLst/>
          </a:prstGeom>
          <a:noFill/>
          <a:ln w="25400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46466" y="4789356"/>
            <a:ext cx="314325" cy="371475"/>
          </a:xfrm>
          <a:prstGeom prst="rect">
            <a:avLst/>
          </a:prstGeom>
          <a:noFill/>
          <a:ln w="25400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242761" y="3036260"/>
            <a:ext cx="25681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Jupiter Male Cable (USC) or Male Chassis (UXC)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7194665" y="1658802"/>
            <a:ext cx="139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Top Gap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7338470" y="4837950"/>
            <a:ext cx="139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Bottom Gap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4038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368549" y="2086769"/>
          <a:ext cx="7454901" cy="3829050"/>
        </p:xfrm>
        <a:graphic>
          <a:graphicData uri="http://schemas.openxmlformats.org/drawingml/2006/table">
            <a:tbl>
              <a:tblPr/>
              <a:tblGrid>
                <a:gridCol w="610120">
                  <a:extLst>
                    <a:ext uri="{9D8B030D-6E8A-4147-A177-3AD203B41FA5}">
                      <a16:colId xmlns:a16="http://schemas.microsoft.com/office/drawing/2014/main" val="334621839"/>
                    </a:ext>
                  </a:extLst>
                </a:gridCol>
                <a:gridCol w="829381">
                  <a:extLst>
                    <a:ext uri="{9D8B030D-6E8A-4147-A177-3AD203B41FA5}">
                      <a16:colId xmlns:a16="http://schemas.microsoft.com/office/drawing/2014/main" val="861889452"/>
                    </a:ext>
                  </a:extLst>
                </a:gridCol>
                <a:gridCol w="610120">
                  <a:extLst>
                    <a:ext uri="{9D8B030D-6E8A-4147-A177-3AD203B41FA5}">
                      <a16:colId xmlns:a16="http://schemas.microsoft.com/office/drawing/2014/main" val="3955621044"/>
                    </a:ext>
                  </a:extLst>
                </a:gridCol>
                <a:gridCol w="610120">
                  <a:extLst>
                    <a:ext uri="{9D8B030D-6E8A-4147-A177-3AD203B41FA5}">
                      <a16:colId xmlns:a16="http://schemas.microsoft.com/office/drawing/2014/main" val="2062129653"/>
                    </a:ext>
                  </a:extLst>
                </a:gridCol>
                <a:gridCol w="610120">
                  <a:extLst>
                    <a:ext uri="{9D8B030D-6E8A-4147-A177-3AD203B41FA5}">
                      <a16:colId xmlns:a16="http://schemas.microsoft.com/office/drawing/2014/main" val="1191830698"/>
                    </a:ext>
                  </a:extLst>
                </a:gridCol>
                <a:gridCol w="724517">
                  <a:extLst>
                    <a:ext uri="{9D8B030D-6E8A-4147-A177-3AD203B41FA5}">
                      <a16:colId xmlns:a16="http://schemas.microsoft.com/office/drawing/2014/main" val="977436712"/>
                    </a:ext>
                  </a:extLst>
                </a:gridCol>
                <a:gridCol w="810315">
                  <a:extLst>
                    <a:ext uri="{9D8B030D-6E8A-4147-A177-3AD203B41FA5}">
                      <a16:colId xmlns:a16="http://schemas.microsoft.com/office/drawing/2014/main" val="2141700052"/>
                    </a:ext>
                  </a:extLst>
                </a:gridCol>
                <a:gridCol w="819848">
                  <a:extLst>
                    <a:ext uri="{9D8B030D-6E8A-4147-A177-3AD203B41FA5}">
                      <a16:colId xmlns:a16="http://schemas.microsoft.com/office/drawing/2014/main" val="3068577954"/>
                    </a:ext>
                  </a:extLst>
                </a:gridCol>
                <a:gridCol w="610120">
                  <a:extLst>
                    <a:ext uri="{9D8B030D-6E8A-4147-A177-3AD203B41FA5}">
                      <a16:colId xmlns:a16="http://schemas.microsoft.com/office/drawing/2014/main" val="2424118316"/>
                    </a:ext>
                  </a:extLst>
                </a:gridCol>
                <a:gridCol w="610120">
                  <a:extLst>
                    <a:ext uri="{9D8B030D-6E8A-4147-A177-3AD203B41FA5}">
                      <a16:colId xmlns:a16="http://schemas.microsoft.com/office/drawing/2014/main" val="298538374"/>
                    </a:ext>
                  </a:extLst>
                </a:gridCol>
                <a:gridCol w="610120">
                  <a:extLst>
                    <a:ext uri="{9D8B030D-6E8A-4147-A177-3AD203B41FA5}">
                      <a16:colId xmlns:a16="http://schemas.microsoft.com/office/drawing/2014/main" val="2628423473"/>
                    </a:ext>
                  </a:extLst>
                </a:gridCol>
              </a:tblGrid>
              <a:tr h="400050">
                <a:tc gridSpan="9"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Order for the entire upgrade for RE3/1 and RE4/1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15021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1485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28-May-21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00767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73119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Umbilical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Distbox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34859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42648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UXC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cable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84516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Cab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Ch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 Ch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 Cab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Cab = Cable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4013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 = Chassis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5727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Chamber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54662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RE3/1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84761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RE4/1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8784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967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Both endcaps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45942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98342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Spares 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88152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32593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8217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1466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528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581" y="0"/>
            <a:ext cx="11669935" cy="6891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353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1054100"/>
            <a:ext cx="431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Materials and tooling necessary </a:t>
            </a:r>
            <a:r>
              <a:rPr lang="en-GB" smtClean="0"/>
              <a:t>for Connector </a:t>
            </a:r>
            <a:r>
              <a:rPr lang="en-GB" dirty="0" smtClean="0"/>
              <a:t>assembly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2642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29710" t="20125" r="32192" b="4844"/>
          <a:stretch/>
        </p:blipFill>
        <p:spPr>
          <a:xfrm>
            <a:off x="1190624" y="1016000"/>
            <a:ext cx="3902075" cy="580774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76400" y="2159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Line 01 in EDH </a:t>
            </a:r>
          </a:p>
          <a:p>
            <a:r>
              <a:rPr lang="en-GB" dirty="0" smtClean="0"/>
              <a:t>23.100.051-047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064500" y="2159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Line 02 </a:t>
            </a:r>
            <a:r>
              <a:rPr lang="en-GB" dirty="0" smtClean="0"/>
              <a:t>in EDH </a:t>
            </a:r>
          </a:p>
          <a:p>
            <a:r>
              <a:rPr lang="en-GB" dirty="0" smtClean="0"/>
              <a:t>23.100.051-047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0615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7793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6041</TotalTime>
  <Words>189</Words>
  <Application>Microsoft Office PowerPoint</Application>
  <PresentationFormat>Widescreen</PresentationFormat>
  <Paragraphs>77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HV installation in UXC &amp; USC fro RE3/1 &amp; RE4/1 Schematic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HV installation in UXC &amp; USC fro RE3/1 &amp; RE4/1Schematic</dc:title>
  <dc:creator>Ian Crotty</dc:creator>
  <cp:lastModifiedBy>Ian Crotty</cp:lastModifiedBy>
  <cp:revision>52</cp:revision>
  <dcterms:created xsi:type="dcterms:W3CDTF">2021-06-03T14:10:52Z</dcterms:created>
  <dcterms:modified xsi:type="dcterms:W3CDTF">2022-03-11T16:19:56Z</dcterms:modified>
</cp:coreProperties>
</file>