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3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6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6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8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3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5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7175-DE63-46B7-8F67-0D1A189B961E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HV installation in UXC &amp; USC fro RE3/1 &amp; RE4/1</a:t>
            </a:r>
            <a:br>
              <a:rPr lang="en-GB" dirty="0" smtClean="0"/>
            </a:br>
            <a:r>
              <a:rPr lang="en-GB" dirty="0" smtClean="0"/>
              <a:t>Schematic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 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9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1121" y="932597"/>
            <a:ext cx="4042065" cy="55643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082092" y="233110"/>
            <a:ext cx="4210412" cy="60094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10891" y="384464"/>
            <a:ext cx="360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layout with application &amp; gender definition. Agreed.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2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5454348">
            <a:off x="610657" y="2628379"/>
            <a:ext cx="1095273" cy="136591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758454" y="2047742"/>
            <a:ext cx="1143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216016" y="1605542"/>
            <a:ext cx="467590" cy="4416136"/>
          </a:xfrm>
          <a:prstGeom prst="rect">
            <a:avLst/>
          </a:prstGeom>
          <a:pattFill prst="horz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Direct Access Storage 4"/>
          <p:cNvSpPr/>
          <p:nvPr/>
        </p:nvSpPr>
        <p:spPr>
          <a:xfrm rot="10800000">
            <a:off x="5124845" y="2960386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Direct Access Storage 5"/>
          <p:cNvSpPr/>
          <p:nvPr/>
        </p:nvSpPr>
        <p:spPr>
          <a:xfrm>
            <a:off x="7047892" y="2927644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ube 6"/>
          <p:cNvSpPr/>
          <p:nvPr/>
        </p:nvSpPr>
        <p:spPr>
          <a:xfrm>
            <a:off x="8969029" y="2339718"/>
            <a:ext cx="1223492" cy="11955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Direct Access Storage 7"/>
          <p:cNvSpPr/>
          <p:nvPr/>
        </p:nvSpPr>
        <p:spPr>
          <a:xfrm rot="20753841">
            <a:off x="1913544" y="270885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Direct Access Storage 9"/>
          <p:cNvSpPr/>
          <p:nvPr/>
        </p:nvSpPr>
        <p:spPr>
          <a:xfrm>
            <a:off x="3370357" y="2755035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Direct Access Storage 10"/>
          <p:cNvSpPr/>
          <p:nvPr/>
        </p:nvSpPr>
        <p:spPr>
          <a:xfrm>
            <a:off x="3895909" y="2754301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8420408" y="310702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Direct Access Storage 12"/>
          <p:cNvSpPr/>
          <p:nvPr/>
        </p:nvSpPr>
        <p:spPr>
          <a:xfrm rot="20766826">
            <a:off x="1388097" y="2821730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Direct Access Storage 13"/>
          <p:cNvSpPr/>
          <p:nvPr/>
        </p:nvSpPr>
        <p:spPr>
          <a:xfrm>
            <a:off x="8961336" y="309506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Direct Access Storage 14"/>
          <p:cNvSpPr/>
          <p:nvPr/>
        </p:nvSpPr>
        <p:spPr>
          <a:xfrm>
            <a:off x="10971703" y="3315628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placehol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0" t="3758" r="14540" b="2676"/>
          <a:stretch/>
        </p:blipFill>
        <p:spPr bwMode="auto">
          <a:xfrm>
            <a:off x="11440058" y="2304517"/>
            <a:ext cx="693008" cy="168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7"/>
          <p:cNvSpPr/>
          <p:nvPr/>
        </p:nvSpPr>
        <p:spPr>
          <a:xfrm>
            <a:off x="2266682" y="2656268"/>
            <a:ext cx="1133341" cy="229289"/>
          </a:xfrm>
          <a:custGeom>
            <a:avLst/>
            <a:gdLst>
              <a:gd name="connsiteX0" fmla="*/ 0 w 1133341"/>
              <a:gd name="connsiteY0" fmla="*/ 86932 h 229289"/>
              <a:gd name="connsiteX1" fmla="*/ 296214 w 1133341"/>
              <a:gd name="connsiteY1" fmla="*/ 9659 h 229289"/>
              <a:gd name="connsiteX2" fmla="*/ 566670 w 1133341"/>
              <a:gd name="connsiteY2" fmla="*/ 9659 h 229289"/>
              <a:gd name="connsiteX3" fmla="*/ 785611 w 1133341"/>
              <a:gd name="connsiteY3" fmla="*/ 86932 h 229289"/>
              <a:gd name="connsiteX4" fmla="*/ 862884 w 1133341"/>
              <a:gd name="connsiteY4" fmla="*/ 189963 h 229289"/>
              <a:gd name="connsiteX5" fmla="*/ 1017431 w 1133341"/>
              <a:gd name="connsiteY5" fmla="*/ 228600 h 229289"/>
              <a:gd name="connsiteX6" fmla="*/ 1133341 w 1133341"/>
              <a:gd name="connsiteY6" fmla="*/ 215721 h 229289"/>
              <a:gd name="connsiteX7" fmla="*/ 1133341 w 1133341"/>
              <a:gd name="connsiteY7" fmla="*/ 215721 h 22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3341" h="229289">
                <a:moveTo>
                  <a:pt x="0" y="86932"/>
                </a:moveTo>
                <a:cubicBezTo>
                  <a:pt x="100884" y="54735"/>
                  <a:pt x="201769" y="22538"/>
                  <a:pt x="296214" y="9659"/>
                </a:cubicBezTo>
                <a:cubicBezTo>
                  <a:pt x="390659" y="-3220"/>
                  <a:pt x="485104" y="-3220"/>
                  <a:pt x="566670" y="9659"/>
                </a:cubicBezTo>
                <a:cubicBezTo>
                  <a:pt x="648236" y="22538"/>
                  <a:pt x="736242" y="56881"/>
                  <a:pt x="785611" y="86932"/>
                </a:cubicBezTo>
                <a:cubicBezTo>
                  <a:pt x="834980" y="116983"/>
                  <a:pt x="824247" y="166352"/>
                  <a:pt x="862884" y="189963"/>
                </a:cubicBezTo>
                <a:cubicBezTo>
                  <a:pt x="901521" y="213574"/>
                  <a:pt x="972355" y="224307"/>
                  <a:pt x="1017431" y="228600"/>
                </a:cubicBezTo>
                <a:cubicBezTo>
                  <a:pt x="1062507" y="232893"/>
                  <a:pt x="1133341" y="215721"/>
                  <a:pt x="1133341" y="215721"/>
                </a:cubicBezTo>
                <a:lnTo>
                  <a:pt x="1133341" y="2157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275786" y="2830874"/>
            <a:ext cx="953037" cy="303975"/>
          </a:xfrm>
          <a:custGeom>
            <a:avLst/>
            <a:gdLst>
              <a:gd name="connsiteX0" fmla="*/ 0 w 953037"/>
              <a:gd name="connsiteY0" fmla="*/ 2478 h 303975"/>
              <a:gd name="connsiteX1" fmla="*/ 193183 w 953037"/>
              <a:gd name="connsiteY1" fmla="*/ 2478 h 303975"/>
              <a:gd name="connsiteX2" fmla="*/ 309093 w 953037"/>
              <a:gd name="connsiteY2" fmla="*/ 28236 h 303975"/>
              <a:gd name="connsiteX3" fmla="*/ 334851 w 953037"/>
              <a:gd name="connsiteY3" fmla="*/ 79751 h 303975"/>
              <a:gd name="connsiteX4" fmla="*/ 592428 w 953037"/>
              <a:gd name="connsiteY4" fmla="*/ 234298 h 303975"/>
              <a:gd name="connsiteX5" fmla="*/ 785611 w 953037"/>
              <a:gd name="connsiteY5" fmla="*/ 298692 h 303975"/>
              <a:gd name="connsiteX6" fmla="*/ 901521 w 953037"/>
              <a:gd name="connsiteY6" fmla="*/ 298692 h 303975"/>
              <a:gd name="connsiteX7" fmla="*/ 953037 w 953037"/>
              <a:gd name="connsiteY7" fmla="*/ 285813 h 30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3037" h="303975">
                <a:moveTo>
                  <a:pt x="0" y="2478"/>
                </a:moveTo>
                <a:cubicBezTo>
                  <a:pt x="70834" y="331"/>
                  <a:pt x="141668" y="-1815"/>
                  <a:pt x="193183" y="2478"/>
                </a:cubicBezTo>
                <a:cubicBezTo>
                  <a:pt x="244698" y="6771"/>
                  <a:pt x="309093" y="28236"/>
                  <a:pt x="309093" y="28236"/>
                </a:cubicBezTo>
                <a:cubicBezTo>
                  <a:pt x="332704" y="41115"/>
                  <a:pt x="287629" y="45407"/>
                  <a:pt x="334851" y="79751"/>
                </a:cubicBezTo>
                <a:cubicBezTo>
                  <a:pt x="382074" y="114095"/>
                  <a:pt x="517301" y="197808"/>
                  <a:pt x="592428" y="234298"/>
                </a:cubicBezTo>
                <a:cubicBezTo>
                  <a:pt x="667555" y="270788"/>
                  <a:pt x="734096" y="287960"/>
                  <a:pt x="785611" y="298692"/>
                </a:cubicBezTo>
                <a:cubicBezTo>
                  <a:pt x="837126" y="309424"/>
                  <a:pt x="873617" y="300838"/>
                  <a:pt x="901521" y="298692"/>
                </a:cubicBezTo>
                <a:cubicBezTo>
                  <a:pt x="929425" y="296546"/>
                  <a:pt x="941231" y="291179"/>
                  <a:pt x="953037" y="285813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rved Up Arrow 19"/>
          <p:cNvSpPr/>
          <p:nvPr/>
        </p:nvSpPr>
        <p:spPr>
          <a:xfrm>
            <a:off x="5691467" y="3342067"/>
            <a:ext cx="1546460" cy="3284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572777" y="3000777"/>
            <a:ext cx="850006" cy="168408"/>
          </a:xfrm>
          <a:custGeom>
            <a:avLst/>
            <a:gdLst>
              <a:gd name="connsiteX0" fmla="*/ 0 w 850006"/>
              <a:gd name="connsiteY0" fmla="*/ 64395 h 168408"/>
              <a:gd name="connsiteX1" fmla="*/ 167426 w 850006"/>
              <a:gd name="connsiteY1" fmla="*/ 25758 h 168408"/>
              <a:gd name="connsiteX2" fmla="*/ 244699 w 850006"/>
              <a:gd name="connsiteY2" fmla="*/ 0 h 168408"/>
              <a:gd name="connsiteX3" fmla="*/ 566671 w 850006"/>
              <a:gd name="connsiteY3" fmla="*/ 12879 h 168408"/>
              <a:gd name="connsiteX4" fmla="*/ 643944 w 850006"/>
              <a:gd name="connsiteY4" fmla="*/ 38637 h 168408"/>
              <a:gd name="connsiteX5" fmla="*/ 682581 w 850006"/>
              <a:gd name="connsiteY5" fmla="*/ 64395 h 168408"/>
              <a:gd name="connsiteX6" fmla="*/ 708338 w 850006"/>
              <a:gd name="connsiteY6" fmla="*/ 103031 h 168408"/>
              <a:gd name="connsiteX7" fmla="*/ 785612 w 850006"/>
              <a:gd name="connsiteY7" fmla="*/ 128789 h 168408"/>
              <a:gd name="connsiteX8" fmla="*/ 850006 w 850006"/>
              <a:gd name="connsiteY8" fmla="*/ 167426 h 1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0006" h="168408">
                <a:moveTo>
                  <a:pt x="0" y="64395"/>
                </a:moveTo>
                <a:cubicBezTo>
                  <a:pt x="51083" y="54178"/>
                  <a:pt x="120825" y="41292"/>
                  <a:pt x="167426" y="25758"/>
                </a:cubicBezTo>
                <a:lnTo>
                  <a:pt x="244699" y="0"/>
                </a:lnTo>
                <a:cubicBezTo>
                  <a:pt x="352023" y="4293"/>
                  <a:pt x="459761" y="2533"/>
                  <a:pt x="566671" y="12879"/>
                </a:cubicBezTo>
                <a:cubicBezTo>
                  <a:pt x="593696" y="15494"/>
                  <a:pt x="621353" y="23576"/>
                  <a:pt x="643944" y="38637"/>
                </a:cubicBezTo>
                <a:lnTo>
                  <a:pt x="682581" y="64395"/>
                </a:lnTo>
                <a:cubicBezTo>
                  <a:pt x="691167" y="77274"/>
                  <a:pt x="695213" y="94828"/>
                  <a:pt x="708338" y="103031"/>
                </a:cubicBezTo>
                <a:cubicBezTo>
                  <a:pt x="731362" y="117421"/>
                  <a:pt x="785612" y="128789"/>
                  <a:pt x="785612" y="128789"/>
                </a:cubicBezTo>
                <a:cubicBezTo>
                  <a:pt x="818513" y="178142"/>
                  <a:pt x="795891" y="167426"/>
                  <a:pt x="850006" y="167426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9311425" y="3164380"/>
            <a:ext cx="1661375" cy="28757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793020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UXC55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096636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USC55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322822" y="64176"/>
            <a:ext cx="4483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layout with application &amp; gender definition.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262739" y="2500265"/>
            <a:ext cx="543627" cy="46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Cab.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936003" y="2439015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646611" y="2202283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385" y="2683387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833352" y="233971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8942981" y="330690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Ch.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0648035" y="3563767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3209" y="3808448"/>
            <a:ext cx="248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Umbilical dia. 40mm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370357" y="4597758"/>
            <a:ext cx="96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 PP</a:t>
            </a:r>
            <a:endParaRPr lang="en-GB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773353" y="3670479"/>
            <a:ext cx="155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 Dist. Box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182489" y="5522893"/>
            <a:ext cx="154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Ch. = Chassis</a:t>
            </a:r>
          </a:p>
          <a:p>
            <a:r>
              <a:rPr lang="en-GB" dirty="0" smtClean="0"/>
              <a:t>Cab. = Cable</a:t>
            </a:r>
            <a:endParaRPr lang="en-GB" dirty="0"/>
          </a:p>
        </p:txBody>
      </p:sp>
      <p:sp>
        <p:nvSpPr>
          <p:cNvPr id="36" name="Flowchart: Direct Access Storage 35"/>
          <p:cNvSpPr/>
          <p:nvPr/>
        </p:nvSpPr>
        <p:spPr>
          <a:xfrm>
            <a:off x="8961335" y="279241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9309221" y="2866115"/>
            <a:ext cx="561680" cy="31224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8244" y="501934"/>
            <a:ext cx="477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Pin out for Umbilical cable</a:t>
            </a:r>
            <a:endParaRPr lang="en-GB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856316" y="4085424"/>
            <a:ext cx="1411259" cy="457200"/>
            <a:chOff x="2579716" y="4042756"/>
            <a:chExt cx="1411259" cy="457200"/>
          </a:xfrm>
        </p:grpSpPr>
        <p:sp>
          <p:nvSpPr>
            <p:cNvPr id="4" name="Flowchart: Direct Access Storage 3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irect Access Storage 6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56316" y="2297516"/>
            <a:ext cx="1411259" cy="457200"/>
            <a:chOff x="2579716" y="4042756"/>
            <a:chExt cx="1411259" cy="457200"/>
          </a:xfrm>
        </p:grpSpPr>
        <p:sp>
          <p:nvSpPr>
            <p:cNvPr id="10" name="Flowchart: Direct Access Storage 9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Direct Access Storage 10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>
            <a:off x="636616" y="2440218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36616" y="4210894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636616" y="2634831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36616" y="4434755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04382" y="298795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0637" y="205431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50" y="3936024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46466" y="4789356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42761" y="3036260"/>
            <a:ext cx="2568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Jupiter Male Cable (USC) or Male Chassis (UXC)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94665" y="1658802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Gap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338470" y="4837950"/>
            <a:ext cx="13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Bottom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03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368549" y="2086769"/>
          <a:ext cx="7454901" cy="3829050"/>
        </p:xfrm>
        <a:graphic>
          <a:graphicData uri="http://schemas.openxmlformats.org/drawingml/2006/table">
            <a:tbl>
              <a:tblPr/>
              <a:tblGrid>
                <a:gridCol w="610120">
                  <a:extLst>
                    <a:ext uri="{9D8B030D-6E8A-4147-A177-3AD203B41FA5}">
                      <a16:colId xmlns:a16="http://schemas.microsoft.com/office/drawing/2014/main" val="334621839"/>
                    </a:ext>
                  </a:extLst>
                </a:gridCol>
                <a:gridCol w="829381">
                  <a:extLst>
                    <a:ext uri="{9D8B030D-6E8A-4147-A177-3AD203B41FA5}">
                      <a16:colId xmlns:a16="http://schemas.microsoft.com/office/drawing/2014/main" val="861889452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395562104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062129653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1191830698"/>
                    </a:ext>
                  </a:extLst>
                </a:gridCol>
                <a:gridCol w="724517">
                  <a:extLst>
                    <a:ext uri="{9D8B030D-6E8A-4147-A177-3AD203B41FA5}">
                      <a16:colId xmlns:a16="http://schemas.microsoft.com/office/drawing/2014/main" val="977436712"/>
                    </a:ext>
                  </a:extLst>
                </a:gridCol>
                <a:gridCol w="810315">
                  <a:extLst>
                    <a:ext uri="{9D8B030D-6E8A-4147-A177-3AD203B41FA5}">
                      <a16:colId xmlns:a16="http://schemas.microsoft.com/office/drawing/2014/main" val="2141700052"/>
                    </a:ext>
                  </a:extLst>
                </a:gridCol>
                <a:gridCol w="819848">
                  <a:extLst>
                    <a:ext uri="{9D8B030D-6E8A-4147-A177-3AD203B41FA5}">
                      <a16:colId xmlns:a16="http://schemas.microsoft.com/office/drawing/2014/main" val="306857795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424118316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9853837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628423473"/>
                    </a:ext>
                  </a:extLst>
                </a:gridCol>
              </a:tblGrid>
              <a:tr h="40005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for the entire upgrade for RE3/1 and RE4/1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02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48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076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11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Umbilical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5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264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UXC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451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 = Cable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401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 = Chassis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572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Chamber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66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476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8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6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 endcaps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94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834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 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81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59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21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6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1" y="0"/>
            <a:ext cx="11669935" cy="68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5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054100"/>
            <a:ext cx="431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Materials and tooling necessary </a:t>
            </a:r>
            <a:r>
              <a:rPr lang="en-GB" smtClean="0"/>
              <a:t>for Connector </a:t>
            </a:r>
            <a:r>
              <a:rPr lang="en-GB" dirty="0" smtClean="0"/>
              <a:t>assembly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4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61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79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6006</TotalTime>
  <Words>179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HV installation in UXC &amp; USC fro RE3/1 &amp; RE4/1 Schematic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installation in UXC &amp; USC fro RE3/1 &amp; RE4/1Schematic</dc:title>
  <dc:creator>Ian Crotty</dc:creator>
  <cp:lastModifiedBy>Ian Crotty</cp:lastModifiedBy>
  <cp:revision>49</cp:revision>
  <dcterms:created xsi:type="dcterms:W3CDTF">2021-06-03T14:10:52Z</dcterms:created>
  <dcterms:modified xsi:type="dcterms:W3CDTF">2021-10-29T13:02:31Z</dcterms:modified>
</cp:coreProperties>
</file>