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4" r:id="rId7"/>
    <p:sldId id="261" r:id="rId8"/>
    <p:sldId id="265" r:id="rId9"/>
    <p:sldId id="263" r:id="rId10"/>
    <p:sldId id="267" r:id="rId11"/>
    <p:sldId id="268" r:id="rId12"/>
    <p:sldId id="269" r:id="rId13"/>
    <p:sldId id="262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687EC-D493-4576-A70B-2E49D4237DB2}" type="datetimeFigureOut">
              <a:rPr lang="en-GB" smtClean="0"/>
              <a:t>05/07/2018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BF4C8-4400-4768-9ABC-DAAA31DA6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77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37A-AD86-4A6F-A9DD-8C93DB4E2D57}" type="datetime1">
              <a:rPr lang="en-GB" smtClean="0"/>
              <a:t>05/07/2018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48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241D3-C79C-4AE2-B6D9-782C1054CF46}" type="datetime1">
              <a:rPr lang="en-GB" smtClean="0"/>
              <a:t>05/07/2018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4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B7813-5D83-455B-899D-93968F11309C}" type="datetime1">
              <a:rPr lang="en-GB" smtClean="0"/>
              <a:t>05/07/2018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69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74239-A49A-42DD-A995-2801A2AA96F7}" type="datetime1">
              <a:rPr lang="en-GB" smtClean="0"/>
              <a:t>05/07/2018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44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1D45-82F9-42ED-9845-70D9C7FB6BB7}" type="datetime1">
              <a:rPr lang="en-GB" smtClean="0"/>
              <a:t>05/07/2018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21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C0031-97E9-4AC0-A864-2545F7774507}" type="datetime1">
              <a:rPr lang="en-GB" smtClean="0"/>
              <a:t>05/07/2018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46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077E-643F-4497-930B-60EADDDF5C2D}" type="datetime1">
              <a:rPr lang="en-GB" smtClean="0"/>
              <a:t>05/07/2018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1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BAC4-0D65-4E3F-98EA-2D77D7D1A280}" type="datetime1">
              <a:rPr lang="en-GB" smtClean="0"/>
              <a:t>05/07/2018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7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62C8-F37E-4176-B52A-05639508FE24}" type="datetime1">
              <a:rPr lang="en-GB" smtClean="0"/>
              <a:t>05/07/2018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32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11618-274D-46F9-8FDB-DCC833CBE32C}" type="datetime1">
              <a:rPr lang="en-GB" smtClean="0"/>
              <a:t>05/07/2018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08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7B6C-1CA5-46FF-9C52-6E29C302AF13}" type="datetime1">
              <a:rPr lang="en-GB" smtClean="0"/>
              <a:t>05/07/2018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76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23A0E-4620-4443-A3AF-FF79C05EAFAA}" type="datetime1">
              <a:rPr lang="en-GB" smtClean="0"/>
              <a:t>05/07/2018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AAD62-3FE2-4C28-98BB-0833EC54E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6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2447"/>
            <a:ext cx="9144000" cy="2387600"/>
          </a:xfrm>
        </p:spPr>
        <p:txBody>
          <a:bodyPr/>
          <a:lstStyle/>
          <a:p>
            <a:r>
              <a:rPr lang="en-GB" u="sng" dirty="0" smtClean="0"/>
              <a:t>Patch Panel Connecter System</a:t>
            </a:r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74231" y="4245033"/>
            <a:ext cx="744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Lachavanne Theo</a:t>
            </a:r>
          </a:p>
          <a:p>
            <a:pPr algn="ctr"/>
            <a:endParaRPr lang="en-GB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96" y="4891364"/>
            <a:ext cx="1418474" cy="14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53" t="15713" r="18482" b="12001"/>
          <a:stretch/>
        </p:blipFill>
        <p:spPr>
          <a:xfrm>
            <a:off x="6058245" y="2245894"/>
            <a:ext cx="5933231" cy="4507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26" y="1583870"/>
            <a:ext cx="3511600" cy="516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89" y="1541193"/>
            <a:ext cx="2359356" cy="5212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58252"/>
            <a:ext cx="5662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- Plans of the last version of the adapter (on paper and 3D model):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4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885" t="18449" r="27917" b="9844"/>
          <a:stretch/>
        </p:blipFill>
        <p:spPr>
          <a:xfrm>
            <a:off x="235473" y="365125"/>
            <a:ext cx="7026167" cy="53192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61640" y="425116"/>
            <a:ext cx="389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Some views on the Patch Panel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1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11638" r="13802" b="7894"/>
          <a:stretch/>
        </p:blipFill>
        <p:spPr>
          <a:xfrm rot="5400000">
            <a:off x="-268708" y="1792706"/>
            <a:ext cx="5077327" cy="4138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11016" r="26137" b="21413"/>
          <a:stretch/>
        </p:blipFill>
        <p:spPr>
          <a:xfrm rot="5400000">
            <a:off x="4340631" y="3108158"/>
            <a:ext cx="3457076" cy="3128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0" t="904" r="27088" b="847"/>
          <a:stretch/>
        </p:blipFill>
        <p:spPr>
          <a:xfrm rot="5400000">
            <a:off x="8432815" y="2799144"/>
            <a:ext cx="2967793" cy="4235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524" y="72190"/>
            <a:ext cx="7379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Test and first prototypes.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r>
              <a:rPr lang="en-GB" dirty="0" smtClean="0"/>
              <a:t>A difficulty is the folding of the U shape, need to find a solution.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128220" y="1973180"/>
            <a:ext cx="3906252" cy="151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This </a:t>
            </a:r>
            <a:r>
              <a:rPr lang="en-GB" dirty="0"/>
              <a:t>is the result of the first prototype of the adapter, made with Aluminium T6: The fact is this type of Aluminium is too hard to be </a:t>
            </a:r>
            <a:r>
              <a:rPr lang="en-GB" dirty="0" smtClean="0"/>
              <a:t>fold with this angle.</a:t>
            </a:r>
            <a:endParaRPr lang="en-GB" dirty="0"/>
          </a:p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9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0" y="365124"/>
            <a:ext cx="5568318" cy="34318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19" y="365124"/>
            <a:ext cx="5954441" cy="3431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840" y="3796965"/>
            <a:ext cx="4371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From the big cable chain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30719" y="3829049"/>
            <a:ext cx="465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From the chamber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Check for fit </a:t>
            </a:r>
            <a:r>
              <a:rPr lang="en-GB" dirty="0" err="1" smtClean="0"/>
              <a:t>insitu</a:t>
            </a:r>
            <a:r>
              <a:rPr lang="en-GB" dirty="0" smtClean="0"/>
              <a:t> in P5 4 July 2018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6" y="1271847"/>
            <a:ext cx="3381316" cy="25359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4" y="3064509"/>
            <a:ext cx="4389121" cy="3291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57" y="1271847"/>
            <a:ext cx="3179343" cy="4239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44" y="1842539"/>
            <a:ext cx="3385358" cy="45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2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28" t="14575" r="16504" b="10434"/>
          <a:stretch/>
        </p:blipFill>
        <p:spPr>
          <a:xfrm>
            <a:off x="585536" y="682152"/>
            <a:ext cx="6705601" cy="4612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452" y="312820"/>
            <a:ext cx="338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Two systems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959" y="2442854"/>
            <a:ext cx="2469094" cy="4371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7460" t="13077" r="33412" b="9717"/>
          <a:stretch/>
        </p:blipFill>
        <p:spPr>
          <a:xfrm>
            <a:off x="7492011" y="1937265"/>
            <a:ext cx="1933073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3726" y="1013935"/>
            <a:ext cx="214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The first Idea: simple plate, 9 holes (connecters).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625957" y="1355558"/>
            <a:ext cx="2561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Second design: a U profile who can fit 10 holes.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85536" y="5486400"/>
            <a:ext cx="6609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Both idea reuse hole on the PP to fix them.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Both will probably use 2mm aluminium sheet.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91726" y="224588"/>
            <a:ext cx="277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With Cables assembly or not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979" t="14362" r="18617" b="5957"/>
          <a:stretch/>
        </p:blipFill>
        <p:spPr>
          <a:xfrm>
            <a:off x="112296" y="224588"/>
            <a:ext cx="5879430" cy="39888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477" t="15184" r="3104" b="12216"/>
          <a:stretch/>
        </p:blipFill>
        <p:spPr>
          <a:xfrm>
            <a:off x="6152147" y="2911985"/>
            <a:ext cx="5911516" cy="3556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2147" y="2265654"/>
            <a:ext cx="437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I think, with this position, it’s easier to install, but need confirmation.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7" t="15472" r="16546" b="11495"/>
          <a:stretch/>
        </p:blipFill>
        <p:spPr>
          <a:xfrm>
            <a:off x="264694" y="623888"/>
            <a:ext cx="4973053" cy="3231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694" y="266787"/>
            <a:ext cx="425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- 3D model of 5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∅</a:t>
            </a:r>
            <a:r>
              <a:rPr lang="en-GB" dirty="0" smtClean="0"/>
              <a:t>mm cable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7520" t="16473" r="34095" b="21275"/>
          <a:stretch/>
        </p:blipFill>
        <p:spPr>
          <a:xfrm>
            <a:off x="8390019" y="636119"/>
            <a:ext cx="3500403" cy="47979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90019" y="254556"/>
            <a:ext cx="1740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Back 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94" y="4125251"/>
            <a:ext cx="2695074" cy="2297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9768" y="4126728"/>
            <a:ext cx="231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Nut of the connecter in 3D representation.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9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u="sng" dirty="0" smtClean="0"/>
              <a:t> - Plan first Prototype:</a:t>
            </a:r>
            <a:endParaRPr lang="en-GB" sz="2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8937" y="1892096"/>
            <a:ext cx="4532268" cy="3399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7"/>
          <a:stretch/>
        </p:blipFill>
        <p:spPr>
          <a:xfrm rot="5400000">
            <a:off x="2776391" y="1867200"/>
            <a:ext cx="4992434" cy="2988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418" y="2093494"/>
            <a:ext cx="4960971" cy="383740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98" t="31202" r="4005" b="15707"/>
          <a:stretch/>
        </p:blipFill>
        <p:spPr>
          <a:xfrm>
            <a:off x="7170821" y="246663"/>
            <a:ext cx="4910979" cy="1814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7811" y="2671011"/>
            <a:ext cx="348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Final assembly, witch screw, nuts…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272" t="17710" r="21696" b="12409"/>
          <a:stretch/>
        </p:blipFill>
        <p:spPr>
          <a:xfrm>
            <a:off x="0" y="0"/>
            <a:ext cx="7170821" cy="54914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4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2" y="886420"/>
            <a:ext cx="3489098" cy="2810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85" y="240089"/>
            <a:ext cx="51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Position of all 40 news cables.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8502" y="240089"/>
            <a:ext cx="260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- 3D model of the adapter of ten connecters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68502" y="5844470"/>
            <a:ext cx="348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Amount of cables to install in the cables rails support if there is a security length (72cables)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256" t="23061" r="22878" b="24763"/>
          <a:stretch/>
        </p:blipFill>
        <p:spPr>
          <a:xfrm>
            <a:off x="88231" y="3792363"/>
            <a:ext cx="3569369" cy="2052107"/>
          </a:xfrm>
          <a:prstGeom prst="rect">
            <a:avLst/>
          </a:prstGeom>
        </p:spPr>
      </p:pic>
      <p:sp>
        <p:nvSpPr>
          <p:cNvPr id="11" name="Donut 10"/>
          <p:cNvSpPr/>
          <p:nvPr/>
        </p:nvSpPr>
        <p:spPr>
          <a:xfrm>
            <a:off x="762000" y="4265167"/>
            <a:ext cx="2438400" cy="1395663"/>
          </a:xfrm>
          <a:prstGeom prst="donut">
            <a:avLst>
              <a:gd name="adj" fmla="val 0"/>
            </a:avLst>
          </a:prstGeom>
          <a:solidFill>
            <a:srgbClr val="7030A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695" t="24403" r="13773" b="12363"/>
          <a:stretch/>
        </p:blipFill>
        <p:spPr>
          <a:xfrm>
            <a:off x="3763330" y="563254"/>
            <a:ext cx="8371330" cy="48990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52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34" t="13423" r="54507" b="11328"/>
          <a:stretch/>
        </p:blipFill>
        <p:spPr>
          <a:xfrm>
            <a:off x="168444" y="144380"/>
            <a:ext cx="4066672" cy="505192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080084" y="3408947"/>
            <a:ext cx="641684" cy="2237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641558" y="5646821"/>
            <a:ext cx="287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- To screw the nuts inside the U shape, the easier way it’s to put two nuts to blocks each other.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864" t="14310" r="25784" b="9707"/>
          <a:stretch/>
        </p:blipFill>
        <p:spPr>
          <a:xfrm>
            <a:off x="7371347" y="248654"/>
            <a:ext cx="4291264" cy="4594892"/>
          </a:xfrm>
          <a:prstGeom prst="rect">
            <a:avLst/>
          </a:prstGeom>
        </p:spPr>
      </p:pic>
      <p:sp>
        <p:nvSpPr>
          <p:cNvPr id="5" name="Striped Right Arrow 4"/>
          <p:cNvSpPr/>
          <p:nvPr/>
        </p:nvSpPr>
        <p:spPr>
          <a:xfrm>
            <a:off x="4904873" y="2107239"/>
            <a:ext cx="1796716" cy="877721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371347" y="4940968"/>
            <a:ext cx="4363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Second design of the adapter: the modification was the mounting brackets. Now it’s outside of the U shape because it was to difficult to put it inside.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51030" y="248653"/>
            <a:ext cx="3384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There are 36 cables from news chambers (RE3_1 and RE4_1) and a total of 40 cables HV (2 of 40mm of 20 cables) so after the installation we will have 4 connecter empty from the chambers.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06716" y="3725587"/>
            <a:ext cx="484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Top view, just enough space to tighten the nut.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15" t="23148" r="9850" b="12451"/>
          <a:stretch/>
        </p:blipFill>
        <p:spPr>
          <a:xfrm>
            <a:off x="208546" y="248653"/>
            <a:ext cx="6954253" cy="3326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161" t="28265" r="33157" b="16682"/>
          <a:stretch/>
        </p:blipFill>
        <p:spPr>
          <a:xfrm>
            <a:off x="673767" y="3655815"/>
            <a:ext cx="4820654" cy="308989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AD62-3FE2-4C28-98BB-0833EC54E5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6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368</Words>
  <Application>Microsoft Office PowerPoint</Application>
  <PresentationFormat>Widescreen</PresentationFormat>
  <Paragraphs>46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Patch Panel Connecter System</vt:lpstr>
      <vt:lpstr>PowerPoint Presentation</vt:lpstr>
      <vt:lpstr>PowerPoint Presentation</vt:lpstr>
      <vt:lpstr>PowerPoint Presentation</vt:lpstr>
      <vt:lpstr> - Plan first Prototype: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</vt:lpstr>
      <vt:lpstr>Check for fit insitu in P5 4 July 2018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Patch Panel Connecter System</dc:title>
  <dc:creator>Theo Victor Lachavanne</dc:creator>
  <cp:lastModifiedBy>Ian Crotty</cp:lastModifiedBy>
  <cp:revision>33</cp:revision>
  <dcterms:created xsi:type="dcterms:W3CDTF">2018-05-14T14:06:25Z</dcterms:created>
  <dcterms:modified xsi:type="dcterms:W3CDTF">2018-07-05T08:35:29Z</dcterms:modified>
</cp:coreProperties>
</file>