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4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1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9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0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746C-773B-4729-8FD0-B627C264E92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B57-C9B1-4FB9-8515-DE789A39D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HV Cables and Connectors to go from Chambers to YE1PP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3 June 2018</a:t>
            </a:r>
          </a:p>
        </p:txBody>
      </p:sp>
    </p:spTree>
    <p:extLst>
      <p:ext uri="{BB962C8B-B14F-4D97-AF65-F5344CB8AC3E}">
        <p14:creationId xmlns:p14="http://schemas.microsoft.com/office/powerpoint/2010/main" val="171812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760"/>
            <a:ext cx="12078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order to make the orders we will use the first estimates of the previous lengths calculated for RE3/3 RE3/2 to estimate the length for RE4/1 and RE3/1</a:t>
            </a:r>
          </a:p>
          <a:p>
            <a:endParaRPr lang="en-GB" dirty="0"/>
          </a:p>
          <a:p>
            <a:r>
              <a:rPr lang="en-GB" dirty="0" smtClean="0"/>
              <a:t>See calculation based on CPE request for RE4 cables</a:t>
            </a:r>
          </a:p>
          <a:p>
            <a:endParaRPr lang="en-GB" dirty="0"/>
          </a:p>
          <a:p>
            <a:r>
              <a:rPr lang="en-GB" sz="1000" dirty="0" smtClean="0"/>
              <a:t>http://project-cms-rpc-endcap.web.cern.ch/project-cms-rpc-endcap/rpc/UpscopeHighEta/RPCDevelopements/RE31and41/Services/HV/Requirements/CablesChamberToYE1PP/EstimateofRE41cablesRE42andRE43.xlsx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8" t="24960" r="15167" b="22738"/>
          <a:stretch/>
        </p:blipFill>
        <p:spPr>
          <a:xfrm>
            <a:off x="3159874" y="2069868"/>
            <a:ext cx="5774745" cy="2369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1" t="33029" r="16705" b="21733"/>
          <a:stretch/>
        </p:blipFill>
        <p:spPr>
          <a:xfrm>
            <a:off x="3116573" y="4621876"/>
            <a:ext cx="6226068" cy="22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03" t="1306" r="2542" b="6085"/>
          <a:stretch/>
        </p:blipFill>
        <p:spPr>
          <a:xfrm rot="16200000">
            <a:off x="856209" y="-623453"/>
            <a:ext cx="6858001" cy="810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63" y="1"/>
            <a:ext cx="324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10" t="20033" r="35972" b="5070"/>
          <a:stretch/>
        </p:blipFill>
        <p:spPr>
          <a:xfrm>
            <a:off x="7049193" y="-1"/>
            <a:ext cx="4646815" cy="67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27" t="21425" r="36051" b="3833"/>
          <a:stretch/>
        </p:blipFill>
        <p:spPr>
          <a:xfrm>
            <a:off x="590203" y="0"/>
            <a:ext cx="4655127" cy="68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5400000">
            <a:off x="8171411" y="1321724"/>
            <a:ext cx="2369127" cy="2552007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02131" y="1654233"/>
            <a:ext cx="980902" cy="319208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25498" y="2723231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03787" y="1841240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03787" y="2723231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03787" y="2411310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25498" y="2411310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725498" y="2099389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103787" y="2118247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725498" y="1841240"/>
            <a:ext cx="180000" cy="1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561762" y="3667417"/>
            <a:ext cx="116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YE1 PP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181323" y="3713585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 RE3/1 &amp; RE4/1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152403" y="1871901"/>
            <a:ext cx="503853" cy="108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419415" y="2173956"/>
            <a:ext cx="494523" cy="2994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411540" y="1812709"/>
            <a:ext cx="494523" cy="2994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48438" y="2132653"/>
            <a:ext cx="494523" cy="2994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364476" y="1722161"/>
            <a:ext cx="494523" cy="2994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152402" y="2215212"/>
            <a:ext cx="503853" cy="108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814348" y="1817472"/>
            <a:ext cx="503853" cy="108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814348" y="2224960"/>
            <a:ext cx="503853" cy="108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719326" y="5097317"/>
            <a:ext cx="503853" cy="108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3909527" y="1900681"/>
            <a:ext cx="3470987" cy="498391"/>
          </a:xfrm>
          <a:custGeom>
            <a:avLst/>
            <a:gdLst>
              <a:gd name="connsiteX0" fmla="*/ 0 w 3470987"/>
              <a:gd name="connsiteY0" fmla="*/ 49417 h 498391"/>
              <a:gd name="connsiteX1" fmla="*/ 587828 w 3470987"/>
              <a:gd name="connsiteY1" fmla="*/ 189376 h 498391"/>
              <a:gd name="connsiteX2" fmla="*/ 998375 w 3470987"/>
              <a:gd name="connsiteY2" fmla="*/ 403980 h 498391"/>
              <a:gd name="connsiteX3" fmla="*/ 1548881 w 3470987"/>
              <a:gd name="connsiteY3" fmla="*/ 497286 h 498391"/>
              <a:gd name="connsiteX4" fmla="*/ 2444620 w 3470987"/>
              <a:gd name="connsiteY4" fmla="*/ 347997 h 498391"/>
              <a:gd name="connsiteX5" fmla="*/ 2743200 w 3470987"/>
              <a:gd name="connsiteY5" fmla="*/ 161384 h 498391"/>
              <a:gd name="connsiteX6" fmla="*/ 3023118 w 3470987"/>
              <a:gd name="connsiteY6" fmla="*/ 40086 h 498391"/>
              <a:gd name="connsiteX7" fmla="*/ 3153746 w 3470987"/>
              <a:gd name="connsiteY7" fmla="*/ 2764 h 498391"/>
              <a:gd name="connsiteX8" fmla="*/ 3312367 w 3470987"/>
              <a:gd name="connsiteY8" fmla="*/ 2764 h 498391"/>
              <a:gd name="connsiteX9" fmla="*/ 3405673 w 3470987"/>
              <a:gd name="connsiteY9" fmla="*/ 2764 h 498391"/>
              <a:gd name="connsiteX10" fmla="*/ 3470987 w 3470987"/>
              <a:gd name="connsiteY10" fmla="*/ 2764 h 4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987" h="498391">
                <a:moveTo>
                  <a:pt x="0" y="49417"/>
                </a:moveTo>
                <a:cubicBezTo>
                  <a:pt x="210716" y="89849"/>
                  <a:pt x="421432" y="130282"/>
                  <a:pt x="587828" y="189376"/>
                </a:cubicBezTo>
                <a:cubicBezTo>
                  <a:pt x="754224" y="248470"/>
                  <a:pt x="838200" y="352662"/>
                  <a:pt x="998375" y="403980"/>
                </a:cubicBezTo>
                <a:cubicBezTo>
                  <a:pt x="1158550" y="455298"/>
                  <a:pt x="1307840" y="506616"/>
                  <a:pt x="1548881" y="497286"/>
                </a:cubicBezTo>
                <a:cubicBezTo>
                  <a:pt x="1789922" y="487956"/>
                  <a:pt x="2245567" y="403981"/>
                  <a:pt x="2444620" y="347997"/>
                </a:cubicBezTo>
                <a:cubicBezTo>
                  <a:pt x="2643673" y="292013"/>
                  <a:pt x="2646784" y="212702"/>
                  <a:pt x="2743200" y="161384"/>
                </a:cubicBezTo>
                <a:cubicBezTo>
                  <a:pt x="2839616" y="110066"/>
                  <a:pt x="2954694" y="66523"/>
                  <a:pt x="3023118" y="40086"/>
                </a:cubicBezTo>
                <a:cubicBezTo>
                  <a:pt x="3091542" y="13649"/>
                  <a:pt x="3105538" y="8984"/>
                  <a:pt x="3153746" y="2764"/>
                </a:cubicBezTo>
                <a:cubicBezTo>
                  <a:pt x="3201954" y="-3456"/>
                  <a:pt x="3312367" y="2764"/>
                  <a:pt x="3312367" y="2764"/>
                </a:cubicBezTo>
                <a:lnTo>
                  <a:pt x="3405673" y="2764"/>
                </a:lnTo>
                <a:lnTo>
                  <a:pt x="3470987" y="2764"/>
                </a:lnTo>
              </a:path>
            </a:pathLst>
          </a:cu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909527" y="2323696"/>
            <a:ext cx="3474451" cy="436129"/>
          </a:xfrm>
          <a:custGeom>
            <a:avLst/>
            <a:gdLst>
              <a:gd name="connsiteX0" fmla="*/ 0 w 3470987"/>
              <a:gd name="connsiteY0" fmla="*/ 49417 h 498391"/>
              <a:gd name="connsiteX1" fmla="*/ 587828 w 3470987"/>
              <a:gd name="connsiteY1" fmla="*/ 189376 h 498391"/>
              <a:gd name="connsiteX2" fmla="*/ 998375 w 3470987"/>
              <a:gd name="connsiteY2" fmla="*/ 403980 h 498391"/>
              <a:gd name="connsiteX3" fmla="*/ 1548881 w 3470987"/>
              <a:gd name="connsiteY3" fmla="*/ 497286 h 498391"/>
              <a:gd name="connsiteX4" fmla="*/ 2444620 w 3470987"/>
              <a:gd name="connsiteY4" fmla="*/ 347997 h 498391"/>
              <a:gd name="connsiteX5" fmla="*/ 2743200 w 3470987"/>
              <a:gd name="connsiteY5" fmla="*/ 161384 h 498391"/>
              <a:gd name="connsiteX6" fmla="*/ 3023118 w 3470987"/>
              <a:gd name="connsiteY6" fmla="*/ 40086 h 498391"/>
              <a:gd name="connsiteX7" fmla="*/ 3153746 w 3470987"/>
              <a:gd name="connsiteY7" fmla="*/ 2764 h 498391"/>
              <a:gd name="connsiteX8" fmla="*/ 3312367 w 3470987"/>
              <a:gd name="connsiteY8" fmla="*/ 2764 h 498391"/>
              <a:gd name="connsiteX9" fmla="*/ 3405673 w 3470987"/>
              <a:gd name="connsiteY9" fmla="*/ 2764 h 498391"/>
              <a:gd name="connsiteX10" fmla="*/ 3470987 w 3470987"/>
              <a:gd name="connsiteY10" fmla="*/ 2764 h 4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987" h="498391">
                <a:moveTo>
                  <a:pt x="0" y="49417"/>
                </a:moveTo>
                <a:cubicBezTo>
                  <a:pt x="210716" y="89849"/>
                  <a:pt x="421432" y="130282"/>
                  <a:pt x="587828" y="189376"/>
                </a:cubicBezTo>
                <a:cubicBezTo>
                  <a:pt x="754224" y="248470"/>
                  <a:pt x="838200" y="352662"/>
                  <a:pt x="998375" y="403980"/>
                </a:cubicBezTo>
                <a:cubicBezTo>
                  <a:pt x="1158550" y="455298"/>
                  <a:pt x="1307840" y="506616"/>
                  <a:pt x="1548881" y="497286"/>
                </a:cubicBezTo>
                <a:cubicBezTo>
                  <a:pt x="1789922" y="487956"/>
                  <a:pt x="2245567" y="403981"/>
                  <a:pt x="2444620" y="347997"/>
                </a:cubicBezTo>
                <a:cubicBezTo>
                  <a:pt x="2643673" y="292013"/>
                  <a:pt x="2646784" y="212702"/>
                  <a:pt x="2743200" y="161384"/>
                </a:cubicBezTo>
                <a:cubicBezTo>
                  <a:pt x="2839616" y="110066"/>
                  <a:pt x="2954694" y="66523"/>
                  <a:pt x="3023118" y="40086"/>
                </a:cubicBezTo>
                <a:cubicBezTo>
                  <a:pt x="3091542" y="13649"/>
                  <a:pt x="3105538" y="8984"/>
                  <a:pt x="3153746" y="2764"/>
                </a:cubicBezTo>
                <a:cubicBezTo>
                  <a:pt x="3201954" y="-3456"/>
                  <a:pt x="3312367" y="2764"/>
                  <a:pt x="3312367" y="2764"/>
                </a:cubicBezTo>
                <a:lnTo>
                  <a:pt x="3405673" y="2764"/>
                </a:lnTo>
                <a:lnTo>
                  <a:pt x="3470987" y="2764"/>
                </a:lnTo>
              </a:path>
            </a:pathLst>
          </a:cu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416251" y="5648498"/>
            <a:ext cx="174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Female Coaxial connecter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449078" y="4846320"/>
            <a:ext cx="174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ale Coaxial connecter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728656" y="5821923"/>
            <a:ext cx="494523" cy="29948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180114" y="485192"/>
            <a:ext cx="500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UXC Coaxial Connecters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2027" y="1618430"/>
            <a:ext cx="15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Umbilical dia. 40mm Cable USC-UXC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32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Connecter Quantities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4 Male connecters per 20 degrees</a:t>
            </a:r>
          </a:p>
          <a:p>
            <a:r>
              <a:rPr lang="en-GB" sz="2000" dirty="0" smtClean="0"/>
              <a:t>4 Female connecters per 20 degrees</a:t>
            </a:r>
          </a:p>
          <a:p>
            <a:endParaRPr lang="en-GB" sz="2000" dirty="0"/>
          </a:p>
          <a:p>
            <a:r>
              <a:rPr lang="en-GB" sz="2000" dirty="0" smtClean="0"/>
              <a:t>18x4 Male per Station		=	72 male</a:t>
            </a:r>
          </a:p>
          <a:p>
            <a:r>
              <a:rPr lang="en-GB" sz="2000" dirty="0" smtClean="0"/>
              <a:t>18x4 Female per Station		=	72 male</a:t>
            </a:r>
          </a:p>
          <a:p>
            <a:endParaRPr lang="en-GB" sz="2000" dirty="0"/>
          </a:p>
          <a:p>
            <a:r>
              <a:rPr lang="en-GB" sz="2000" dirty="0" smtClean="0"/>
              <a:t>RE3/1 &amp; RE4/1 total both Endcaps	72x4 	=	288 Male</a:t>
            </a:r>
          </a:p>
          <a:p>
            <a:r>
              <a:rPr lang="en-GB" sz="2000" dirty="0" smtClean="0"/>
              <a:t>RE3/1 &amp; RE4/1 total both Endcaps	72x4 	=	288 Female</a:t>
            </a:r>
          </a:p>
          <a:p>
            <a:endParaRPr lang="en-GB" sz="2000" dirty="0"/>
          </a:p>
          <a:p>
            <a:r>
              <a:rPr lang="en-GB" sz="2000" dirty="0" smtClean="0"/>
              <a:t>10% Spares 	320 Male and 320 Female Connecters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31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do one endcap with x2 coaxial cables we need to order 6200m which includes 20 % extra.</a:t>
            </a:r>
          </a:p>
          <a:p>
            <a:endParaRPr lang="en-GB" dirty="0" smtClean="0"/>
          </a:p>
          <a:p>
            <a:r>
              <a:rPr lang="en-GB" dirty="0" smtClean="0"/>
              <a:t>To start cable production we need a </a:t>
            </a:r>
            <a:r>
              <a:rPr lang="en-GB" dirty="0" err="1" smtClean="0"/>
              <a:t>minimium</a:t>
            </a:r>
            <a:r>
              <a:rPr lang="en-GB" dirty="0" smtClean="0"/>
              <a:t> of half of the female connecters	</a:t>
            </a:r>
            <a:r>
              <a:rPr lang="en-GB" dirty="0"/>
              <a:t> </a:t>
            </a:r>
            <a:r>
              <a:rPr lang="en-GB" dirty="0" smtClean="0"/>
              <a:t>meaning 160 pieces.</a:t>
            </a:r>
          </a:p>
          <a:p>
            <a:endParaRPr lang="en-GB" dirty="0"/>
          </a:p>
          <a:p>
            <a:r>
              <a:rPr lang="en-GB" dirty="0" smtClean="0"/>
              <a:t>See EDH </a:t>
            </a:r>
            <a:r>
              <a:rPr lang="en-GB" b="1" dirty="0" smtClean="0">
                <a:effectLst/>
              </a:rPr>
              <a:t>7340243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2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127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HV Cables and Connectors to go from Chambers to YE1PP</vt:lpstr>
      <vt:lpstr>PowerPoint Presentation</vt:lpstr>
      <vt:lpstr>PowerPoint Presentation</vt:lpstr>
      <vt:lpstr>PowerPoint Presentation</vt:lpstr>
      <vt:lpstr>PowerPoint Presentation</vt:lpstr>
      <vt:lpstr>Connecter Quantities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Cables from Chambers to YE1PP</dc:title>
  <dc:creator>Ian Crotty</dc:creator>
  <cp:lastModifiedBy>Ian Crotty</cp:lastModifiedBy>
  <cp:revision>18</cp:revision>
  <dcterms:created xsi:type="dcterms:W3CDTF">2018-07-03T08:17:36Z</dcterms:created>
  <dcterms:modified xsi:type="dcterms:W3CDTF">2018-07-04T08:46:24Z</dcterms:modified>
</cp:coreProperties>
</file>