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662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3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77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67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50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94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08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31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41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8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103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9F4AE-5D49-4EE3-A50C-730B324F5810}" type="datetimeFigureOut">
              <a:rPr lang="en-GB" smtClean="0"/>
              <a:t>06/05/2019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1ABE6-A94F-4D28-A604-4674E92C07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040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HV testing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Input from S. </a:t>
            </a:r>
            <a:r>
              <a:rPr lang="en-GB" dirty="0" err="1" smtClean="0"/>
              <a:t>Lusin</a:t>
            </a:r>
            <a:endParaRPr lang="en-GB" dirty="0" smtClean="0"/>
          </a:p>
          <a:p>
            <a:r>
              <a:rPr lang="en-GB" dirty="0" smtClean="0"/>
              <a:t>6 April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424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11929" y="769545"/>
            <a:ext cx="564030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Free charge, on the metal surfaces, Surface charge </a:t>
            </a:r>
          </a:p>
          <a:p>
            <a:endParaRPr lang="en-GB" dirty="0"/>
          </a:p>
          <a:p>
            <a:r>
              <a:rPr lang="en-GB" dirty="0" smtClean="0"/>
              <a:t> and bound charge within the dielectric, Volume charge density leaks onto the surface</a:t>
            </a:r>
          </a:p>
          <a:p>
            <a:endParaRPr lang="en-GB" dirty="0"/>
          </a:p>
          <a:p>
            <a:r>
              <a:rPr lang="en-GB" dirty="0" smtClean="0"/>
              <a:t>The latter goes to the former by induction ?</a:t>
            </a:r>
          </a:p>
          <a:p>
            <a:endParaRPr lang="en-GB" dirty="0"/>
          </a:p>
          <a:p>
            <a:r>
              <a:rPr lang="en-GB" dirty="0" smtClean="0"/>
              <a:t>Dielectric </a:t>
            </a:r>
            <a:r>
              <a:rPr lang="en-GB" dirty="0" err="1" smtClean="0"/>
              <a:t>absorbtion</a:t>
            </a:r>
            <a:r>
              <a:rPr lang="en-GB" dirty="0" smtClean="0"/>
              <a:t> or “Soakage”.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These two aspects are not the capacitive charge that is removed “instantaneously”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420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6784" y="443621"/>
            <a:ext cx="89810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test method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 box that ensures that the environmental conditions remain the same.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The cable is tested with no resistance, so that the current drawn does not hide the current taken by the cable itself.</a:t>
            </a:r>
          </a:p>
          <a:p>
            <a:endParaRPr lang="en-GB" dirty="0"/>
          </a:p>
          <a:p>
            <a:r>
              <a:rPr lang="en-GB" dirty="0" smtClean="0"/>
              <a:t>We did not discuss charge up current due to capacitance and polarisation, interesting, length 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 10Mohm to bring the cable back to 0 Volt and then quickly to the short in the box then put the clip on to ensure that no charge leaks back to the surface and so avoiding a shock.</a:t>
            </a:r>
          </a:p>
          <a:p>
            <a:endParaRPr lang="en-GB" dirty="0"/>
          </a:p>
          <a:p>
            <a:r>
              <a:rPr lang="en-GB" dirty="0" smtClean="0"/>
              <a:t>The box must be metallic and </a:t>
            </a:r>
            <a:r>
              <a:rPr lang="en-GB" dirty="0" err="1" smtClean="0"/>
              <a:t>grouded</a:t>
            </a:r>
            <a:r>
              <a:rPr lang="en-GB" dirty="0" smtClean="0"/>
              <a:t> so avoiding static build up. This is the case with the PS in a “float” configuration.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6136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6784" y="597529"/>
            <a:ext cx="69711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charge(Vol) will “come back” after the test, to the surface, and so must be “equalised “ by maintaining a contact between the inner conductor and the outer one.</a:t>
            </a:r>
          </a:p>
          <a:p>
            <a:endParaRPr lang="en-GB" dirty="0"/>
          </a:p>
          <a:p>
            <a:r>
              <a:rPr lang="en-GB" dirty="0" smtClean="0"/>
              <a:t>Solutions; use a shorted out connector at one or both ends</a:t>
            </a:r>
          </a:p>
          <a:p>
            <a:endParaRPr lang="en-GB" dirty="0"/>
          </a:p>
          <a:p>
            <a:r>
              <a:rPr lang="en-GB" dirty="0" smtClean="0"/>
              <a:t>Or. Devise some form of a clip that is cheaper BUT must remain in place for years until the chambers and/or PS are connected.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702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262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HV testing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 testing</dc:title>
  <dc:creator>Ian Crotty</dc:creator>
  <cp:lastModifiedBy>Ian Crotty</cp:lastModifiedBy>
  <cp:revision>5</cp:revision>
  <dcterms:created xsi:type="dcterms:W3CDTF">2019-05-06T11:00:01Z</dcterms:created>
  <dcterms:modified xsi:type="dcterms:W3CDTF">2019-05-06T12:15:44Z</dcterms:modified>
</cp:coreProperties>
</file>