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5" r:id="rId6"/>
    <p:sldId id="267" r:id="rId7"/>
    <p:sldId id="26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9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3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0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9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6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96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8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4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F5D7-B8A0-4C15-A36D-5563F755D8A9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F5A5-BE2C-4DDB-9919-C70B03BF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2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HV </a:t>
            </a:r>
            <a:r>
              <a:rPr lang="en-GB" dirty="0" err="1" smtClean="0"/>
              <a:t>mCC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11 Feb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27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03" t="1306" r="2542" b="6085"/>
          <a:stretch/>
        </p:blipFill>
        <p:spPr>
          <a:xfrm rot="16200000">
            <a:off x="856209" y="-623453"/>
            <a:ext cx="6858001" cy="810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663" y="1"/>
            <a:ext cx="3246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14862"/>
              </p:ext>
            </p:extLst>
          </p:nvPr>
        </p:nvGraphicFramePr>
        <p:xfrm>
          <a:off x="2211352" y="261237"/>
          <a:ext cx="6391475" cy="6382147"/>
        </p:xfrm>
        <a:graphic>
          <a:graphicData uri="http://schemas.openxmlformats.org/drawingml/2006/table">
            <a:tbl>
              <a:tblPr/>
              <a:tblGrid>
                <a:gridCol w="480675">
                  <a:extLst>
                    <a:ext uri="{9D8B030D-6E8A-4147-A177-3AD203B41FA5}">
                      <a16:colId xmlns:a16="http://schemas.microsoft.com/office/drawing/2014/main" val="1149716211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852037132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2928002421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1102309340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1169602997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3145448948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3589201723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2795919469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1805833750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3920398554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4144404697"/>
                    </a:ext>
                  </a:extLst>
                </a:gridCol>
                <a:gridCol w="623375">
                  <a:extLst>
                    <a:ext uri="{9D8B030D-6E8A-4147-A177-3AD203B41FA5}">
                      <a16:colId xmlns:a16="http://schemas.microsoft.com/office/drawing/2014/main" val="243898246"/>
                    </a:ext>
                  </a:extLst>
                </a:gridCol>
                <a:gridCol w="480675">
                  <a:extLst>
                    <a:ext uri="{9D8B030D-6E8A-4147-A177-3AD203B41FA5}">
                      <a16:colId xmlns:a16="http://schemas.microsoft.com/office/drawing/2014/main" val="694669524"/>
                    </a:ext>
                  </a:extLst>
                </a:gridCol>
              </a:tblGrid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Stephan Bally &amp; Ian Crotty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29-Apr-13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321160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Modified Ian 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18-Nov-18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196023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528087"/>
                  </a:ext>
                </a:extLst>
              </a:tr>
              <a:tr h="492218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RE+4/3 Cutting length for CPE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RE+4/2 Cutting length for CPE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RE4/1    Add 2m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RE-4/3 Cutting length for CPE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RE-4/2 Cutting length for CPE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61681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747077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[m]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[m]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[m]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[m]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155980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43448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33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Minus33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825633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34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Minus34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977074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35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Minus35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603260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36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Minus36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441047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761876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155341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81925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303306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062214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361177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87971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01963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09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Minus09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125786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10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Minus10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70235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719226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457430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149958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383787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284332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339591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701508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49978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Minus19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031023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20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Minus20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434777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195130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464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18777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48829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895168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190616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027661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Minus28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206817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29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Minus29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30118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30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Minus30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729711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31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Minus31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118031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32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Minus32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574788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72052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707008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759782"/>
                  </a:ext>
                </a:extLst>
              </a:tr>
              <a:tr h="123054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039006"/>
                  </a:ext>
                </a:extLst>
              </a:tr>
              <a:tr h="229445"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[m]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1223.5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1295.5</a:t>
                      </a: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[m]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1223.5</a:t>
                      </a:r>
                    </a:p>
                  </a:txBody>
                  <a:tcPr marL="4199" marR="4199" marT="4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32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53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83" y="0"/>
            <a:ext cx="5459050" cy="6708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24" y="108282"/>
            <a:ext cx="4451259" cy="67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2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10" t="20033" r="35972" b="5070"/>
          <a:stretch/>
        </p:blipFill>
        <p:spPr>
          <a:xfrm>
            <a:off x="7049193" y="-1"/>
            <a:ext cx="4646815" cy="67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027" t="21425" r="36051" b="3833"/>
          <a:stretch/>
        </p:blipFill>
        <p:spPr>
          <a:xfrm>
            <a:off x="590203" y="0"/>
            <a:ext cx="4655127" cy="68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9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Connecter Quantities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4 Male connecters per 20 degrees</a:t>
            </a:r>
          </a:p>
          <a:p>
            <a:r>
              <a:rPr lang="en-GB" sz="2000" dirty="0" smtClean="0"/>
              <a:t>4 Female connecters per 20 degrees</a:t>
            </a:r>
          </a:p>
          <a:p>
            <a:endParaRPr lang="en-GB" sz="2000" dirty="0"/>
          </a:p>
          <a:p>
            <a:r>
              <a:rPr lang="en-GB" sz="2000" dirty="0" smtClean="0"/>
              <a:t>18x4 Male per Station		=	72 male</a:t>
            </a:r>
          </a:p>
          <a:p>
            <a:r>
              <a:rPr lang="en-GB" sz="2000" dirty="0" smtClean="0"/>
              <a:t>18x4 Female per Station		=	72 male</a:t>
            </a:r>
          </a:p>
          <a:p>
            <a:endParaRPr lang="en-GB" sz="2000" dirty="0"/>
          </a:p>
          <a:p>
            <a:r>
              <a:rPr lang="en-GB" sz="2000" dirty="0" smtClean="0"/>
              <a:t>RE3/1 &amp; RE4/1 total both Endcaps	72x4 	=	288 Male</a:t>
            </a:r>
          </a:p>
          <a:p>
            <a:r>
              <a:rPr lang="en-GB" sz="2000" dirty="0" smtClean="0"/>
              <a:t>RE3/1 &amp; RE4/1 total both Endcaps	72x4 	=	288 Female</a:t>
            </a:r>
          </a:p>
          <a:p>
            <a:endParaRPr lang="en-GB" sz="2000" dirty="0"/>
          </a:p>
          <a:p>
            <a:r>
              <a:rPr lang="en-GB" sz="2000" dirty="0" smtClean="0"/>
              <a:t>10% Spares 	320 Male and 320 Female Connecters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37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0669" cy="68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0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components are ready for cable production</a:t>
            </a:r>
          </a:p>
          <a:p>
            <a:r>
              <a:rPr lang="en-GB" dirty="0" smtClean="0"/>
              <a:t>The order for the fabrication requires the QA procedure</a:t>
            </a:r>
          </a:p>
          <a:p>
            <a:r>
              <a:rPr lang="en-GB" dirty="0" smtClean="0"/>
              <a:t>It appears not possible to do a good quality QA on the spot.</a:t>
            </a:r>
          </a:p>
          <a:p>
            <a:r>
              <a:rPr lang="en-GB" dirty="0" smtClean="0"/>
              <a:t>Suggest that extended QA be done in 904 </a:t>
            </a:r>
            <a:r>
              <a:rPr lang="en-GB" smtClean="0"/>
              <a:t>before installation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63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414</Words>
  <Application>Microsoft Office PowerPoint</Application>
  <PresentationFormat>Widescreen</PresentationFormat>
  <Paragraphs>300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HV mCC</vt:lpstr>
      <vt:lpstr>PowerPoint Presentation</vt:lpstr>
      <vt:lpstr>PowerPoint Presentation</vt:lpstr>
      <vt:lpstr>PowerPoint Presentation</vt:lpstr>
      <vt:lpstr>PowerPoint Presentation</vt:lpstr>
      <vt:lpstr>Connecter Quantities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mCC</dc:title>
  <dc:creator>Ian Crotty</dc:creator>
  <cp:lastModifiedBy>Ian Crotty</cp:lastModifiedBy>
  <cp:revision>9</cp:revision>
  <dcterms:created xsi:type="dcterms:W3CDTF">2019-02-11T12:26:38Z</dcterms:created>
  <dcterms:modified xsi:type="dcterms:W3CDTF">2019-02-11T12:57:02Z</dcterms:modified>
</cp:coreProperties>
</file>