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70" r:id="rId15"/>
    <p:sldId id="269" r:id="rId16"/>
    <p:sldId id="27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90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83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65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63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57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6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60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73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72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06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60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2C821-ED6D-4C17-977C-4DEE3409AF2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24C51-E3DD-4919-BA1B-067D319A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75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Main Cable Chain installation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16 Jane2016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059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1" y="627979"/>
            <a:ext cx="3263242" cy="5801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97" y="3044282"/>
            <a:ext cx="5768898" cy="32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42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887" y="847492"/>
            <a:ext cx="2722291" cy="4839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7" y="2336878"/>
            <a:ext cx="6828263" cy="38408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2322" y="847492"/>
            <a:ext cx="564623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Entry into the YE1 Patch Panel. New HV cables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201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70" y="1449760"/>
            <a:ext cx="2659566" cy="4728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98" y="1784091"/>
            <a:ext cx="2471505" cy="4393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97" y="1278569"/>
            <a:ext cx="3040217" cy="5404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24" y="0"/>
            <a:ext cx="2609385" cy="4638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7734" r="-552" b="24384"/>
          <a:stretch/>
        </p:blipFill>
        <p:spPr>
          <a:xfrm>
            <a:off x="4705" y="4142882"/>
            <a:ext cx="2553629" cy="2620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3650" y="635620"/>
            <a:ext cx="418310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New HV Cables in the YE1 Patch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215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60" y="2185638"/>
            <a:ext cx="6581698" cy="3702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6722" y="546409"/>
            <a:ext cx="220794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Oops excess length !</a:t>
            </a:r>
          </a:p>
          <a:p>
            <a:r>
              <a:rPr lang="en-GB" dirty="0" smtClean="0"/>
              <a:t>10 -15m.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044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2" y="490654"/>
            <a:ext cx="2992012" cy="5319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848" y="1848522"/>
            <a:ext cx="2649924" cy="4710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39" y="596590"/>
            <a:ext cx="2872833" cy="5107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67" y="2398544"/>
            <a:ext cx="2263814" cy="40245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36020" y="401444"/>
            <a:ext cx="287701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USC Rack S1H12</a:t>
            </a:r>
          </a:p>
          <a:p>
            <a:r>
              <a:rPr lang="en-GB" dirty="0" smtClean="0"/>
              <a:t>Ready for </a:t>
            </a:r>
            <a:r>
              <a:rPr lang="en-GB" dirty="0" err="1" smtClean="0"/>
              <a:t>Connectorising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56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07" y="1112333"/>
            <a:ext cx="9025054" cy="50765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6654" y="189571"/>
            <a:ext cx="449394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Installation Team led by </a:t>
            </a:r>
            <a:r>
              <a:rPr lang="en-GB" dirty="0" err="1" smtClean="0"/>
              <a:t>Lef</a:t>
            </a:r>
            <a:r>
              <a:rPr lang="en-GB" dirty="0" smtClean="0"/>
              <a:t>.</a:t>
            </a:r>
          </a:p>
          <a:p>
            <a:r>
              <a:rPr lang="en-GB" dirty="0" smtClean="0"/>
              <a:t>Thanks to the tough Russian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399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Cable lengths </a:t>
            </a:r>
            <a:r>
              <a:rPr lang="en-GB" smtClean="0"/>
              <a:t>as built !!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697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Recovery of stored material. Quality approved by </a:t>
            </a:r>
            <a:r>
              <a:rPr lang="en-GB" dirty="0" err="1" smtClean="0"/>
              <a:t>Piji</a:t>
            </a:r>
            <a:r>
              <a:rPr lang="en-GB" dirty="0" smtClean="0"/>
              <a:t>.</a:t>
            </a:r>
          </a:p>
          <a:p>
            <a:r>
              <a:rPr lang="en-GB" dirty="0" smtClean="0"/>
              <a:t>Good preparation with IO</a:t>
            </a:r>
          </a:p>
          <a:p>
            <a:r>
              <a:rPr lang="en-GB" dirty="0" smtClean="0"/>
              <a:t>Tough job in the Main Cable chains</a:t>
            </a:r>
          </a:p>
          <a:p>
            <a:r>
              <a:rPr lang="en-GB" dirty="0" smtClean="0"/>
              <a:t>Job completed in 8 rather than 10 days</a:t>
            </a:r>
          </a:p>
          <a:p>
            <a:r>
              <a:rPr lang="en-GB" dirty="0" smtClean="0"/>
              <a:t>Cables cut to length on the spot as no connectors</a:t>
            </a:r>
          </a:p>
          <a:p>
            <a:r>
              <a:rPr lang="en-GB" dirty="0" err="1" smtClean="0"/>
              <a:t>Connectorising</a:t>
            </a:r>
            <a:r>
              <a:rPr lang="en-GB" dirty="0" smtClean="0"/>
              <a:t> to be done on both ends, a big job.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92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2166" y="1839952"/>
            <a:ext cx="9721323" cy="5669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55434" y="367990"/>
            <a:ext cx="3612995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Routing done by S. Bally from Integration Office</a:t>
            </a:r>
          </a:p>
          <a:p>
            <a:r>
              <a:rPr lang="en-GB" dirty="0" smtClean="0"/>
              <a:t>8 Cables required, one used from GEM slice test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16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" y="0"/>
            <a:ext cx="2665838" cy="4739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23" y="369023"/>
            <a:ext cx="2727983" cy="4849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174" y="369023"/>
            <a:ext cx="2621931" cy="4661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9744" y="1939856"/>
            <a:ext cx="5322642" cy="29939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6565" y="5475248"/>
            <a:ext cx="392522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Main Cable Chain entry and clamping Access. Yes there are available clamps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267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9" y="3902927"/>
            <a:ext cx="4420837" cy="2486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9" y="133815"/>
            <a:ext cx="5134517" cy="2888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88" y="802888"/>
            <a:ext cx="3274394" cy="5821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135" y="802888"/>
            <a:ext cx="2985739" cy="53079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0" y="267629"/>
            <a:ext cx="489538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Main Cable chains. Open easies installation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318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21" y="635619"/>
            <a:ext cx="56896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9" y="44604"/>
            <a:ext cx="2132671" cy="3791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51" y="4218645"/>
            <a:ext cx="4196575" cy="23605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5795" y="1170878"/>
            <a:ext cx="170613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USC</a:t>
            </a:r>
          </a:p>
          <a:p>
            <a:r>
              <a:rPr lang="en-GB" dirty="0" smtClean="0"/>
              <a:t>Installation under the racks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287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99" y="289931"/>
            <a:ext cx="2132671" cy="3791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386" y="2110017"/>
            <a:ext cx="4650061" cy="2615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72" y="479501"/>
            <a:ext cx="2647021" cy="4705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86" y="1137421"/>
            <a:ext cx="2440026" cy="43378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4800" y="4795024"/>
            <a:ext cx="200722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X0, the long path from under the USC to the Main Cable Chains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54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41" y="1773047"/>
            <a:ext cx="5352582" cy="3010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688" y="1650380"/>
            <a:ext cx="6304155" cy="354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468351"/>
            <a:ext cx="342342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Down from the USC to the X0 Galleries (UL) approx. 10m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035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367" y="925550"/>
            <a:ext cx="2640748" cy="4694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" y="589620"/>
            <a:ext cx="5612780" cy="31571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64780" y="4616605"/>
            <a:ext cx="235290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Massive installation of RPC HV cables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63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29" y="343002"/>
            <a:ext cx="3062520" cy="5444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47" y="1438506"/>
            <a:ext cx="2747382" cy="4884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5" y="3445055"/>
            <a:ext cx="3964878" cy="223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2" y="186885"/>
            <a:ext cx="5297886" cy="29800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1658" y="5953408"/>
            <a:ext cx="361299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New Cables clamped into position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691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11776</TotalTime>
  <Words>192</Words>
  <Application>Microsoft Office PowerPoint</Application>
  <PresentationFormat>Widescreen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Main Cable Chain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Cable lengths as built !!</vt:lpstr>
      <vt:lpstr>Conclusion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Cable Chain installation</dc:title>
  <dc:creator>Ian Crotty</dc:creator>
  <cp:lastModifiedBy>Ian Crotty</cp:lastModifiedBy>
  <cp:revision>19</cp:revision>
  <dcterms:created xsi:type="dcterms:W3CDTF">2019-01-16T14:41:52Z</dcterms:created>
  <dcterms:modified xsi:type="dcterms:W3CDTF">2019-02-19T11:57:45Z</dcterms:modified>
</cp:coreProperties>
</file>