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7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3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7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6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3D8B8-B7DC-4085-8271-ED83ACD93FF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A109-CAC5-4AA1-BF47-6A882C6E2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9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5308" y="2240692"/>
            <a:ext cx="3418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on YE3</a:t>
            </a:r>
          </a:p>
          <a:p>
            <a:endParaRPr lang="en-GB" dirty="0"/>
          </a:p>
          <a:p>
            <a:r>
              <a:rPr lang="en-GB" dirty="0" err="1" smtClean="0"/>
              <a:t>Takebn</a:t>
            </a:r>
            <a:r>
              <a:rPr lang="en-GB" dirty="0" smtClean="0"/>
              <a:t> from see </a:t>
            </a:r>
            <a:r>
              <a:rPr lang="en-GB" smtClean="0"/>
              <a:t>next slide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56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196753"/>
            <a:ext cx="7774632" cy="2403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RE3/1 &amp; RE4/1 Parameter Space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Ian </a:t>
            </a:r>
            <a:r>
              <a:rPr lang="en-US" b="1" dirty="0" err="1"/>
              <a:t>Crotty</a:t>
            </a:r>
            <a:endParaRPr lang="en-US" b="1" dirty="0"/>
          </a:p>
          <a:p>
            <a:r>
              <a:rPr lang="en-US" b="1" dirty="0"/>
              <a:t>12 Feb 2014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211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Gas  rack space available on Near of YE3 suitable for both RE3/1 &amp; 4/1 ?</a:t>
            </a:r>
            <a:endParaRPr lang="en-GB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6" y="1772816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Websites\p\project-cms-rpc-endcap\RPC\UpscopeHighEta\RE31\Photos040214\04022014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31" y="2132863"/>
            <a:ext cx="2990194" cy="22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7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RE3/1 &amp; RE4/1 Parameter Space  Services </vt:lpstr>
      <vt:lpstr>Gas  rack space available on Near of YE3 suitable for both RE3/1 &amp; 4/1 ?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1</cp:revision>
  <dcterms:created xsi:type="dcterms:W3CDTF">2017-01-18T11:33:45Z</dcterms:created>
  <dcterms:modified xsi:type="dcterms:W3CDTF">2017-01-18T11:34:52Z</dcterms:modified>
</cp:coreProperties>
</file>