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3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8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1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25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31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2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54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96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57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88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6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3432C-0632-4259-99E2-D452D446B55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6A4E-C223-4B8F-BC7D-3DA52FE2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98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Gas impedances</a:t>
            </a:r>
            <a:br>
              <a:rPr lang="en-GB" dirty="0" smtClean="0"/>
            </a:br>
            <a:r>
              <a:rPr lang="en-GB" dirty="0" smtClean="0"/>
              <a:t>making the job easier and quicker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17 Dec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42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8130" y="578498"/>
            <a:ext cx="7651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To avoid different radii during the papillary forming</a:t>
            </a:r>
            <a:endParaRPr lang="en-GB" sz="2800" dirty="0"/>
          </a:p>
        </p:txBody>
      </p:sp>
      <p:sp>
        <p:nvSpPr>
          <p:cNvPr id="5" name="Freeform 4"/>
          <p:cNvSpPr/>
          <p:nvPr/>
        </p:nvSpPr>
        <p:spPr>
          <a:xfrm>
            <a:off x="1987420" y="2230016"/>
            <a:ext cx="1105587" cy="3200400"/>
          </a:xfrm>
          <a:custGeom>
            <a:avLst/>
            <a:gdLst>
              <a:gd name="connsiteX0" fmla="*/ 662474 w 1105587"/>
              <a:gd name="connsiteY0" fmla="*/ 0 h 3200400"/>
              <a:gd name="connsiteX1" fmla="*/ 671804 w 1105587"/>
              <a:gd name="connsiteY1" fmla="*/ 307911 h 3200400"/>
              <a:gd name="connsiteX2" fmla="*/ 681135 w 1105587"/>
              <a:gd name="connsiteY2" fmla="*/ 345233 h 3200400"/>
              <a:gd name="connsiteX3" fmla="*/ 662474 w 1105587"/>
              <a:gd name="connsiteY3" fmla="*/ 690466 h 3200400"/>
              <a:gd name="connsiteX4" fmla="*/ 653143 w 1105587"/>
              <a:gd name="connsiteY4" fmla="*/ 718457 h 3200400"/>
              <a:gd name="connsiteX5" fmla="*/ 643813 w 1105587"/>
              <a:gd name="connsiteY5" fmla="*/ 755780 h 3200400"/>
              <a:gd name="connsiteX6" fmla="*/ 634482 w 1105587"/>
              <a:gd name="connsiteY6" fmla="*/ 783772 h 3200400"/>
              <a:gd name="connsiteX7" fmla="*/ 625151 w 1105587"/>
              <a:gd name="connsiteY7" fmla="*/ 821094 h 3200400"/>
              <a:gd name="connsiteX8" fmla="*/ 606490 w 1105587"/>
              <a:gd name="connsiteY8" fmla="*/ 877078 h 3200400"/>
              <a:gd name="connsiteX9" fmla="*/ 597160 w 1105587"/>
              <a:gd name="connsiteY9" fmla="*/ 905070 h 3200400"/>
              <a:gd name="connsiteX10" fmla="*/ 578498 w 1105587"/>
              <a:gd name="connsiteY10" fmla="*/ 923731 h 3200400"/>
              <a:gd name="connsiteX11" fmla="*/ 550507 w 1105587"/>
              <a:gd name="connsiteY11" fmla="*/ 979715 h 3200400"/>
              <a:gd name="connsiteX12" fmla="*/ 503853 w 1105587"/>
              <a:gd name="connsiteY12" fmla="*/ 1045029 h 3200400"/>
              <a:gd name="connsiteX13" fmla="*/ 447870 w 1105587"/>
              <a:gd name="connsiteY13" fmla="*/ 1063690 h 3200400"/>
              <a:gd name="connsiteX14" fmla="*/ 391886 w 1105587"/>
              <a:gd name="connsiteY14" fmla="*/ 1101013 h 3200400"/>
              <a:gd name="connsiteX15" fmla="*/ 363894 w 1105587"/>
              <a:gd name="connsiteY15" fmla="*/ 1119674 h 3200400"/>
              <a:gd name="connsiteX16" fmla="*/ 335902 w 1105587"/>
              <a:gd name="connsiteY16" fmla="*/ 1129004 h 3200400"/>
              <a:gd name="connsiteX17" fmla="*/ 307911 w 1105587"/>
              <a:gd name="connsiteY17" fmla="*/ 1147666 h 3200400"/>
              <a:gd name="connsiteX18" fmla="*/ 289249 w 1105587"/>
              <a:gd name="connsiteY18" fmla="*/ 1166327 h 3200400"/>
              <a:gd name="connsiteX19" fmla="*/ 261258 w 1105587"/>
              <a:gd name="connsiteY19" fmla="*/ 1175657 h 3200400"/>
              <a:gd name="connsiteX20" fmla="*/ 205274 w 1105587"/>
              <a:gd name="connsiteY20" fmla="*/ 1203649 h 3200400"/>
              <a:gd name="connsiteX21" fmla="*/ 177282 w 1105587"/>
              <a:gd name="connsiteY21" fmla="*/ 1222311 h 3200400"/>
              <a:gd name="connsiteX22" fmla="*/ 149290 w 1105587"/>
              <a:gd name="connsiteY22" fmla="*/ 1231641 h 3200400"/>
              <a:gd name="connsiteX23" fmla="*/ 121298 w 1105587"/>
              <a:gd name="connsiteY23" fmla="*/ 1250302 h 3200400"/>
              <a:gd name="connsiteX24" fmla="*/ 74645 w 1105587"/>
              <a:gd name="connsiteY24" fmla="*/ 1287625 h 3200400"/>
              <a:gd name="connsiteX25" fmla="*/ 37323 w 1105587"/>
              <a:gd name="connsiteY25" fmla="*/ 1343608 h 3200400"/>
              <a:gd name="connsiteX26" fmla="*/ 0 w 1105587"/>
              <a:gd name="connsiteY26" fmla="*/ 1427584 h 3200400"/>
              <a:gd name="connsiteX27" fmla="*/ 9331 w 1105587"/>
              <a:gd name="connsiteY27" fmla="*/ 1511560 h 3200400"/>
              <a:gd name="connsiteX28" fmla="*/ 27992 w 1105587"/>
              <a:gd name="connsiteY28" fmla="*/ 1539551 h 3200400"/>
              <a:gd name="connsiteX29" fmla="*/ 111968 w 1105587"/>
              <a:gd name="connsiteY29" fmla="*/ 1595535 h 3200400"/>
              <a:gd name="connsiteX30" fmla="*/ 167951 w 1105587"/>
              <a:gd name="connsiteY30" fmla="*/ 1623527 h 3200400"/>
              <a:gd name="connsiteX31" fmla="*/ 195943 w 1105587"/>
              <a:gd name="connsiteY31" fmla="*/ 1642188 h 3200400"/>
              <a:gd name="connsiteX32" fmla="*/ 223935 w 1105587"/>
              <a:gd name="connsiteY32" fmla="*/ 1651519 h 3200400"/>
              <a:gd name="connsiteX33" fmla="*/ 251927 w 1105587"/>
              <a:gd name="connsiteY33" fmla="*/ 1670180 h 3200400"/>
              <a:gd name="connsiteX34" fmla="*/ 307911 w 1105587"/>
              <a:gd name="connsiteY34" fmla="*/ 1679511 h 3200400"/>
              <a:gd name="connsiteX35" fmla="*/ 363894 w 1105587"/>
              <a:gd name="connsiteY35" fmla="*/ 1698172 h 3200400"/>
              <a:gd name="connsiteX36" fmla="*/ 401217 w 1105587"/>
              <a:gd name="connsiteY36" fmla="*/ 1707502 h 3200400"/>
              <a:gd name="connsiteX37" fmla="*/ 429209 w 1105587"/>
              <a:gd name="connsiteY37" fmla="*/ 1716833 h 3200400"/>
              <a:gd name="connsiteX38" fmla="*/ 559837 w 1105587"/>
              <a:gd name="connsiteY38" fmla="*/ 1735494 h 3200400"/>
              <a:gd name="connsiteX39" fmla="*/ 849086 w 1105587"/>
              <a:gd name="connsiteY39" fmla="*/ 1726164 h 3200400"/>
              <a:gd name="connsiteX40" fmla="*/ 942392 w 1105587"/>
              <a:gd name="connsiteY40" fmla="*/ 1707502 h 3200400"/>
              <a:gd name="connsiteX41" fmla="*/ 998376 w 1105587"/>
              <a:gd name="connsiteY41" fmla="*/ 1670180 h 3200400"/>
              <a:gd name="connsiteX42" fmla="*/ 1026368 w 1105587"/>
              <a:gd name="connsiteY42" fmla="*/ 1660849 h 3200400"/>
              <a:gd name="connsiteX43" fmla="*/ 1091682 w 1105587"/>
              <a:gd name="connsiteY43" fmla="*/ 1614196 h 3200400"/>
              <a:gd name="connsiteX44" fmla="*/ 1091682 w 1105587"/>
              <a:gd name="connsiteY44" fmla="*/ 1511560 h 3200400"/>
              <a:gd name="connsiteX45" fmla="*/ 1054360 w 1105587"/>
              <a:gd name="connsiteY45" fmla="*/ 1502229 h 3200400"/>
              <a:gd name="connsiteX46" fmla="*/ 998376 w 1105587"/>
              <a:gd name="connsiteY46" fmla="*/ 1492898 h 3200400"/>
              <a:gd name="connsiteX47" fmla="*/ 951723 w 1105587"/>
              <a:gd name="connsiteY47" fmla="*/ 1483568 h 3200400"/>
              <a:gd name="connsiteX48" fmla="*/ 895739 w 1105587"/>
              <a:gd name="connsiteY48" fmla="*/ 1474237 h 3200400"/>
              <a:gd name="connsiteX49" fmla="*/ 867747 w 1105587"/>
              <a:gd name="connsiteY49" fmla="*/ 1464906 h 3200400"/>
              <a:gd name="connsiteX50" fmla="*/ 821094 w 1105587"/>
              <a:gd name="connsiteY50" fmla="*/ 1455576 h 3200400"/>
              <a:gd name="connsiteX51" fmla="*/ 793102 w 1105587"/>
              <a:gd name="connsiteY51" fmla="*/ 1446245 h 3200400"/>
              <a:gd name="connsiteX52" fmla="*/ 681135 w 1105587"/>
              <a:gd name="connsiteY52" fmla="*/ 1436915 h 3200400"/>
              <a:gd name="connsiteX53" fmla="*/ 401217 w 1105587"/>
              <a:gd name="connsiteY53" fmla="*/ 1446245 h 3200400"/>
              <a:gd name="connsiteX54" fmla="*/ 345233 w 1105587"/>
              <a:gd name="connsiteY54" fmla="*/ 1464906 h 3200400"/>
              <a:gd name="connsiteX55" fmla="*/ 317241 w 1105587"/>
              <a:gd name="connsiteY55" fmla="*/ 1474237 h 3200400"/>
              <a:gd name="connsiteX56" fmla="*/ 261258 w 1105587"/>
              <a:gd name="connsiteY56" fmla="*/ 1530221 h 3200400"/>
              <a:gd name="connsiteX57" fmla="*/ 233266 w 1105587"/>
              <a:gd name="connsiteY57" fmla="*/ 1558213 h 3200400"/>
              <a:gd name="connsiteX58" fmla="*/ 195943 w 1105587"/>
              <a:gd name="connsiteY58" fmla="*/ 1604866 h 3200400"/>
              <a:gd name="connsiteX59" fmla="*/ 158621 w 1105587"/>
              <a:gd name="connsiteY59" fmla="*/ 1651519 h 3200400"/>
              <a:gd name="connsiteX60" fmla="*/ 139960 w 1105587"/>
              <a:gd name="connsiteY60" fmla="*/ 1707502 h 3200400"/>
              <a:gd name="connsiteX61" fmla="*/ 130629 w 1105587"/>
              <a:gd name="connsiteY61" fmla="*/ 1735494 h 3200400"/>
              <a:gd name="connsiteX62" fmla="*/ 139960 w 1105587"/>
              <a:gd name="connsiteY62" fmla="*/ 1828800 h 3200400"/>
              <a:gd name="connsiteX63" fmla="*/ 149290 w 1105587"/>
              <a:gd name="connsiteY63" fmla="*/ 1856792 h 3200400"/>
              <a:gd name="connsiteX64" fmla="*/ 177282 w 1105587"/>
              <a:gd name="connsiteY64" fmla="*/ 1884784 h 3200400"/>
              <a:gd name="connsiteX65" fmla="*/ 195943 w 1105587"/>
              <a:gd name="connsiteY65" fmla="*/ 1912776 h 3200400"/>
              <a:gd name="connsiteX66" fmla="*/ 205274 w 1105587"/>
              <a:gd name="connsiteY66" fmla="*/ 1940768 h 3200400"/>
              <a:gd name="connsiteX67" fmla="*/ 233266 w 1105587"/>
              <a:gd name="connsiteY67" fmla="*/ 1950098 h 3200400"/>
              <a:gd name="connsiteX68" fmla="*/ 307911 w 1105587"/>
              <a:gd name="connsiteY68" fmla="*/ 2006082 h 3200400"/>
              <a:gd name="connsiteX69" fmla="*/ 335902 w 1105587"/>
              <a:gd name="connsiteY69" fmla="*/ 2024743 h 3200400"/>
              <a:gd name="connsiteX70" fmla="*/ 391886 w 1105587"/>
              <a:gd name="connsiteY70" fmla="*/ 2043404 h 3200400"/>
              <a:gd name="connsiteX71" fmla="*/ 419878 w 1105587"/>
              <a:gd name="connsiteY71" fmla="*/ 2052735 h 3200400"/>
              <a:gd name="connsiteX72" fmla="*/ 447870 w 1105587"/>
              <a:gd name="connsiteY72" fmla="*/ 2062066 h 3200400"/>
              <a:gd name="connsiteX73" fmla="*/ 475862 w 1105587"/>
              <a:gd name="connsiteY73" fmla="*/ 2080727 h 3200400"/>
              <a:gd name="connsiteX74" fmla="*/ 503853 w 1105587"/>
              <a:gd name="connsiteY74" fmla="*/ 2108719 h 3200400"/>
              <a:gd name="connsiteX75" fmla="*/ 531845 w 1105587"/>
              <a:gd name="connsiteY75" fmla="*/ 2118049 h 3200400"/>
              <a:gd name="connsiteX76" fmla="*/ 541176 w 1105587"/>
              <a:gd name="connsiteY76" fmla="*/ 2146041 h 3200400"/>
              <a:gd name="connsiteX77" fmla="*/ 578498 w 1105587"/>
              <a:gd name="connsiteY77" fmla="*/ 2202025 h 3200400"/>
              <a:gd name="connsiteX78" fmla="*/ 606490 w 1105587"/>
              <a:gd name="connsiteY78" fmla="*/ 2258008 h 3200400"/>
              <a:gd name="connsiteX79" fmla="*/ 615821 w 1105587"/>
              <a:gd name="connsiteY79" fmla="*/ 2341984 h 3200400"/>
              <a:gd name="connsiteX80" fmla="*/ 597160 w 1105587"/>
              <a:gd name="connsiteY80" fmla="*/ 2621902 h 3200400"/>
              <a:gd name="connsiteX81" fmla="*/ 606490 w 1105587"/>
              <a:gd name="connsiteY81" fmla="*/ 2911151 h 3200400"/>
              <a:gd name="connsiteX82" fmla="*/ 625151 w 1105587"/>
              <a:gd name="connsiteY82" fmla="*/ 2967135 h 3200400"/>
              <a:gd name="connsiteX83" fmla="*/ 643813 w 1105587"/>
              <a:gd name="connsiteY83" fmla="*/ 2995127 h 3200400"/>
              <a:gd name="connsiteX84" fmla="*/ 643813 w 1105587"/>
              <a:gd name="connsiteY84" fmla="*/ 320040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05587" h="3200400">
                <a:moveTo>
                  <a:pt x="662474" y="0"/>
                </a:moveTo>
                <a:cubicBezTo>
                  <a:pt x="665584" y="102637"/>
                  <a:pt x="666262" y="205377"/>
                  <a:pt x="671804" y="307911"/>
                </a:cubicBezTo>
                <a:cubicBezTo>
                  <a:pt x="672496" y="320716"/>
                  <a:pt x="681135" y="332409"/>
                  <a:pt x="681135" y="345233"/>
                </a:cubicBezTo>
                <a:cubicBezTo>
                  <a:pt x="681135" y="415955"/>
                  <a:pt x="685712" y="585893"/>
                  <a:pt x="662474" y="690466"/>
                </a:cubicBezTo>
                <a:cubicBezTo>
                  <a:pt x="660340" y="700067"/>
                  <a:pt x="655845" y="709000"/>
                  <a:pt x="653143" y="718457"/>
                </a:cubicBezTo>
                <a:cubicBezTo>
                  <a:pt x="649620" y="730787"/>
                  <a:pt x="647336" y="743450"/>
                  <a:pt x="643813" y="755780"/>
                </a:cubicBezTo>
                <a:cubicBezTo>
                  <a:pt x="641111" y="765237"/>
                  <a:pt x="637184" y="774315"/>
                  <a:pt x="634482" y="783772"/>
                </a:cubicBezTo>
                <a:cubicBezTo>
                  <a:pt x="630959" y="796102"/>
                  <a:pt x="628836" y="808811"/>
                  <a:pt x="625151" y="821094"/>
                </a:cubicBezTo>
                <a:cubicBezTo>
                  <a:pt x="619499" y="839935"/>
                  <a:pt x="612710" y="858417"/>
                  <a:pt x="606490" y="877078"/>
                </a:cubicBezTo>
                <a:cubicBezTo>
                  <a:pt x="603380" y="886409"/>
                  <a:pt x="604115" y="898116"/>
                  <a:pt x="597160" y="905070"/>
                </a:cubicBezTo>
                <a:lnTo>
                  <a:pt x="578498" y="923731"/>
                </a:lnTo>
                <a:cubicBezTo>
                  <a:pt x="555050" y="994079"/>
                  <a:pt x="586677" y="907376"/>
                  <a:pt x="550507" y="979715"/>
                </a:cubicBezTo>
                <a:cubicBezTo>
                  <a:pt x="536577" y="1007575"/>
                  <a:pt x="546404" y="1030845"/>
                  <a:pt x="503853" y="1045029"/>
                </a:cubicBezTo>
                <a:lnTo>
                  <a:pt x="447870" y="1063690"/>
                </a:lnTo>
                <a:lnTo>
                  <a:pt x="391886" y="1101013"/>
                </a:lnTo>
                <a:cubicBezTo>
                  <a:pt x="382555" y="1107233"/>
                  <a:pt x="374533" y="1116128"/>
                  <a:pt x="363894" y="1119674"/>
                </a:cubicBezTo>
                <a:lnTo>
                  <a:pt x="335902" y="1129004"/>
                </a:lnTo>
                <a:cubicBezTo>
                  <a:pt x="326572" y="1135225"/>
                  <a:pt x="316668" y="1140661"/>
                  <a:pt x="307911" y="1147666"/>
                </a:cubicBezTo>
                <a:cubicBezTo>
                  <a:pt x="301042" y="1153162"/>
                  <a:pt x="296793" y="1161801"/>
                  <a:pt x="289249" y="1166327"/>
                </a:cubicBezTo>
                <a:cubicBezTo>
                  <a:pt x="280815" y="1171387"/>
                  <a:pt x="270588" y="1172547"/>
                  <a:pt x="261258" y="1175657"/>
                </a:cubicBezTo>
                <a:cubicBezTo>
                  <a:pt x="223696" y="1213219"/>
                  <a:pt x="265462" y="1177854"/>
                  <a:pt x="205274" y="1203649"/>
                </a:cubicBezTo>
                <a:cubicBezTo>
                  <a:pt x="194967" y="1208067"/>
                  <a:pt x="187312" y="1217296"/>
                  <a:pt x="177282" y="1222311"/>
                </a:cubicBezTo>
                <a:cubicBezTo>
                  <a:pt x="168485" y="1226709"/>
                  <a:pt x="158621" y="1228531"/>
                  <a:pt x="149290" y="1231641"/>
                </a:cubicBezTo>
                <a:cubicBezTo>
                  <a:pt x="139959" y="1237861"/>
                  <a:pt x="130055" y="1243297"/>
                  <a:pt x="121298" y="1250302"/>
                </a:cubicBezTo>
                <a:cubicBezTo>
                  <a:pt x="54822" y="1303484"/>
                  <a:pt x="160801" y="1230189"/>
                  <a:pt x="74645" y="1287625"/>
                </a:cubicBezTo>
                <a:cubicBezTo>
                  <a:pt x="62204" y="1306286"/>
                  <a:pt x="44415" y="1322331"/>
                  <a:pt x="37323" y="1343608"/>
                </a:cubicBezTo>
                <a:cubicBezTo>
                  <a:pt x="15116" y="1410231"/>
                  <a:pt x="29574" y="1383225"/>
                  <a:pt x="0" y="1427584"/>
                </a:cubicBezTo>
                <a:cubicBezTo>
                  <a:pt x="3110" y="1455576"/>
                  <a:pt x="2500" y="1484237"/>
                  <a:pt x="9331" y="1511560"/>
                </a:cubicBezTo>
                <a:cubicBezTo>
                  <a:pt x="12051" y="1522439"/>
                  <a:pt x="19553" y="1532167"/>
                  <a:pt x="27992" y="1539551"/>
                </a:cubicBezTo>
                <a:cubicBezTo>
                  <a:pt x="27998" y="1539556"/>
                  <a:pt x="97969" y="1586202"/>
                  <a:pt x="111968" y="1595535"/>
                </a:cubicBezTo>
                <a:cubicBezTo>
                  <a:pt x="192190" y="1649016"/>
                  <a:pt x="90691" y="1584896"/>
                  <a:pt x="167951" y="1623527"/>
                </a:cubicBezTo>
                <a:cubicBezTo>
                  <a:pt x="177981" y="1628542"/>
                  <a:pt x="185913" y="1637173"/>
                  <a:pt x="195943" y="1642188"/>
                </a:cubicBezTo>
                <a:cubicBezTo>
                  <a:pt x="204740" y="1646587"/>
                  <a:pt x="215138" y="1647120"/>
                  <a:pt x="223935" y="1651519"/>
                </a:cubicBezTo>
                <a:cubicBezTo>
                  <a:pt x="233965" y="1656534"/>
                  <a:pt x="241288" y="1666634"/>
                  <a:pt x="251927" y="1670180"/>
                </a:cubicBezTo>
                <a:cubicBezTo>
                  <a:pt x="269875" y="1676163"/>
                  <a:pt x="289557" y="1674922"/>
                  <a:pt x="307911" y="1679511"/>
                </a:cubicBezTo>
                <a:cubicBezTo>
                  <a:pt x="326994" y="1684282"/>
                  <a:pt x="344811" y="1693402"/>
                  <a:pt x="363894" y="1698172"/>
                </a:cubicBezTo>
                <a:cubicBezTo>
                  <a:pt x="376335" y="1701282"/>
                  <a:pt x="388887" y="1703979"/>
                  <a:pt x="401217" y="1707502"/>
                </a:cubicBezTo>
                <a:cubicBezTo>
                  <a:pt x="410674" y="1710204"/>
                  <a:pt x="419667" y="1714447"/>
                  <a:pt x="429209" y="1716833"/>
                </a:cubicBezTo>
                <a:cubicBezTo>
                  <a:pt x="476744" y="1728717"/>
                  <a:pt x="507578" y="1729688"/>
                  <a:pt x="559837" y="1735494"/>
                </a:cubicBezTo>
                <a:cubicBezTo>
                  <a:pt x="656253" y="1732384"/>
                  <a:pt x="752760" y="1731371"/>
                  <a:pt x="849086" y="1726164"/>
                </a:cubicBezTo>
                <a:cubicBezTo>
                  <a:pt x="878275" y="1724586"/>
                  <a:pt x="913452" y="1714737"/>
                  <a:pt x="942392" y="1707502"/>
                </a:cubicBezTo>
                <a:cubicBezTo>
                  <a:pt x="961053" y="1695061"/>
                  <a:pt x="977099" y="1677273"/>
                  <a:pt x="998376" y="1670180"/>
                </a:cubicBezTo>
                <a:cubicBezTo>
                  <a:pt x="1007707" y="1667070"/>
                  <a:pt x="1017571" y="1665248"/>
                  <a:pt x="1026368" y="1660849"/>
                </a:cubicBezTo>
                <a:cubicBezTo>
                  <a:pt x="1040015" y="1654025"/>
                  <a:pt x="1083225" y="1620539"/>
                  <a:pt x="1091682" y="1614196"/>
                </a:cubicBezTo>
                <a:cubicBezTo>
                  <a:pt x="1103597" y="1578451"/>
                  <a:pt x="1115861" y="1555082"/>
                  <a:pt x="1091682" y="1511560"/>
                </a:cubicBezTo>
                <a:cubicBezTo>
                  <a:pt x="1085454" y="1500350"/>
                  <a:pt x="1066935" y="1504744"/>
                  <a:pt x="1054360" y="1502229"/>
                </a:cubicBezTo>
                <a:cubicBezTo>
                  <a:pt x="1035809" y="1498519"/>
                  <a:pt x="1016990" y="1496282"/>
                  <a:pt x="998376" y="1492898"/>
                </a:cubicBezTo>
                <a:cubicBezTo>
                  <a:pt x="982773" y="1490061"/>
                  <a:pt x="967326" y="1486405"/>
                  <a:pt x="951723" y="1483568"/>
                </a:cubicBezTo>
                <a:cubicBezTo>
                  <a:pt x="933109" y="1480184"/>
                  <a:pt x="914207" y="1478341"/>
                  <a:pt x="895739" y="1474237"/>
                </a:cubicBezTo>
                <a:cubicBezTo>
                  <a:pt x="886138" y="1472103"/>
                  <a:pt x="877289" y="1467291"/>
                  <a:pt x="867747" y="1464906"/>
                </a:cubicBezTo>
                <a:cubicBezTo>
                  <a:pt x="852362" y="1461060"/>
                  <a:pt x="836479" y="1459422"/>
                  <a:pt x="821094" y="1455576"/>
                </a:cubicBezTo>
                <a:cubicBezTo>
                  <a:pt x="811552" y="1453191"/>
                  <a:pt x="802851" y="1447545"/>
                  <a:pt x="793102" y="1446245"/>
                </a:cubicBezTo>
                <a:cubicBezTo>
                  <a:pt x="755979" y="1441295"/>
                  <a:pt x="718457" y="1440025"/>
                  <a:pt x="681135" y="1436915"/>
                </a:cubicBezTo>
                <a:cubicBezTo>
                  <a:pt x="587829" y="1440025"/>
                  <a:pt x="494252" y="1438492"/>
                  <a:pt x="401217" y="1446245"/>
                </a:cubicBezTo>
                <a:cubicBezTo>
                  <a:pt x="381614" y="1447879"/>
                  <a:pt x="363894" y="1458686"/>
                  <a:pt x="345233" y="1464906"/>
                </a:cubicBezTo>
                <a:lnTo>
                  <a:pt x="317241" y="1474237"/>
                </a:lnTo>
                <a:lnTo>
                  <a:pt x="261258" y="1530221"/>
                </a:lnTo>
                <a:cubicBezTo>
                  <a:pt x="251927" y="1539552"/>
                  <a:pt x="240586" y="1547234"/>
                  <a:pt x="233266" y="1558213"/>
                </a:cubicBezTo>
                <a:cubicBezTo>
                  <a:pt x="175818" y="1644379"/>
                  <a:pt x="249132" y="1538379"/>
                  <a:pt x="195943" y="1604866"/>
                </a:cubicBezTo>
                <a:cubicBezTo>
                  <a:pt x="148861" y="1663719"/>
                  <a:pt x="203679" y="1606459"/>
                  <a:pt x="158621" y="1651519"/>
                </a:cubicBezTo>
                <a:lnTo>
                  <a:pt x="139960" y="1707502"/>
                </a:lnTo>
                <a:lnTo>
                  <a:pt x="130629" y="1735494"/>
                </a:lnTo>
                <a:cubicBezTo>
                  <a:pt x="133739" y="1766596"/>
                  <a:pt x="135207" y="1797906"/>
                  <a:pt x="139960" y="1828800"/>
                </a:cubicBezTo>
                <a:cubicBezTo>
                  <a:pt x="141456" y="1838521"/>
                  <a:pt x="143834" y="1848608"/>
                  <a:pt x="149290" y="1856792"/>
                </a:cubicBezTo>
                <a:cubicBezTo>
                  <a:pt x="156609" y="1867771"/>
                  <a:pt x="168834" y="1874647"/>
                  <a:pt x="177282" y="1884784"/>
                </a:cubicBezTo>
                <a:cubicBezTo>
                  <a:pt x="184461" y="1893399"/>
                  <a:pt x="190928" y="1902746"/>
                  <a:pt x="195943" y="1912776"/>
                </a:cubicBezTo>
                <a:cubicBezTo>
                  <a:pt x="200342" y="1921573"/>
                  <a:pt x="198319" y="1933813"/>
                  <a:pt x="205274" y="1940768"/>
                </a:cubicBezTo>
                <a:cubicBezTo>
                  <a:pt x="212229" y="1947723"/>
                  <a:pt x="223935" y="1946988"/>
                  <a:pt x="233266" y="1950098"/>
                </a:cubicBezTo>
                <a:cubicBezTo>
                  <a:pt x="323288" y="2040120"/>
                  <a:pt x="242770" y="1973511"/>
                  <a:pt x="307911" y="2006082"/>
                </a:cubicBezTo>
                <a:cubicBezTo>
                  <a:pt x="317941" y="2011097"/>
                  <a:pt x="325655" y="2020189"/>
                  <a:pt x="335902" y="2024743"/>
                </a:cubicBezTo>
                <a:cubicBezTo>
                  <a:pt x="353877" y="2032732"/>
                  <a:pt x="373225" y="2037184"/>
                  <a:pt x="391886" y="2043404"/>
                </a:cubicBezTo>
                <a:lnTo>
                  <a:pt x="419878" y="2052735"/>
                </a:lnTo>
                <a:cubicBezTo>
                  <a:pt x="429209" y="2055845"/>
                  <a:pt x="439686" y="2056610"/>
                  <a:pt x="447870" y="2062066"/>
                </a:cubicBezTo>
                <a:cubicBezTo>
                  <a:pt x="457201" y="2068286"/>
                  <a:pt x="467247" y="2073548"/>
                  <a:pt x="475862" y="2080727"/>
                </a:cubicBezTo>
                <a:cubicBezTo>
                  <a:pt x="485999" y="2089174"/>
                  <a:pt x="492874" y="2101400"/>
                  <a:pt x="503853" y="2108719"/>
                </a:cubicBezTo>
                <a:cubicBezTo>
                  <a:pt x="512036" y="2114175"/>
                  <a:pt x="522514" y="2114939"/>
                  <a:pt x="531845" y="2118049"/>
                </a:cubicBezTo>
                <a:cubicBezTo>
                  <a:pt x="534955" y="2127380"/>
                  <a:pt x="536400" y="2137443"/>
                  <a:pt x="541176" y="2146041"/>
                </a:cubicBezTo>
                <a:cubicBezTo>
                  <a:pt x="552068" y="2165647"/>
                  <a:pt x="571405" y="2180748"/>
                  <a:pt x="578498" y="2202025"/>
                </a:cubicBezTo>
                <a:cubicBezTo>
                  <a:pt x="591375" y="2240655"/>
                  <a:pt x="582373" y="2221833"/>
                  <a:pt x="606490" y="2258008"/>
                </a:cubicBezTo>
                <a:cubicBezTo>
                  <a:pt x="609600" y="2286000"/>
                  <a:pt x="615821" y="2313820"/>
                  <a:pt x="615821" y="2341984"/>
                </a:cubicBezTo>
                <a:cubicBezTo>
                  <a:pt x="615821" y="2541268"/>
                  <a:pt x="619719" y="2509098"/>
                  <a:pt x="597160" y="2621902"/>
                </a:cubicBezTo>
                <a:cubicBezTo>
                  <a:pt x="585429" y="2762669"/>
                  <a:pt x="579887" y="2744880"/>
                  <a:pt x="606490" y="2911151"/>
                </a:cubicBezTo>
                <a:cubicBezTo>
                  <a:pt x="609598" y="2930575"/>
                  <a:pt x="614239" y="2950768"/>
                  <a:pt x="625151" y="2967135"/>
                </a:cubicBezTo>
                <a:cubicBezTo>
                  <a:pt x="631372" y="2976466"/>
                  <a:pt x="642919" y="2983949"/>
                  <a:pt x="643813" y="2995127"/>
                </a:cubicBezTo>
                <a:cubicBezTo>
                  <a:pt x="649270" y="3063333"/>
                  <a:pt x="643813" y="3131976"/>
                  <a:pt x="643813" y="3200400"/>
                </a:cubicBezTo>
              </a:path>
            </a:pathLst>
          </a:cu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70494" y="4772722"/>
            <a:ext cx="16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Small radius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458472" y="3018263"/>
            <a:ext cx="16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High radius</a:t>
            </a:r>
            <a:endParaRPr lang="en-GB" dirty="0"/>
          </a:p>
        </p:txBody>
      </p:sp>
      <p:cxnSp>
        <p:nvCxnSpPr>
          <p:cNvPr id="9" name="Straight Arrow Connector 8"/>
          <p:cNvCxnSpPr>
            <a:stCxn id="7" idx="2"/>
            <a:endCxn id="5" idx="44"/>
          </p:cNvCxnSpPr>
          <p:nvPr/>
        </p:nvCxnSpPr>
        <p:spPr>
          <a:xfrm flipH="1">
            <a:off x="3079102" y="3387595"/>
            <a:ext cx="1187833" cy="35398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V="1">
            <a:off x="1178957" y="4484361"/>
            <a:ext cx="1361256" cy="28836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7148527" y="2323542"/>
            <a:ext cx="1174737" cy="3181071"/>
          </a:xfrm>
          <a:custGeom>
            <a:avLst/>
            <a:gdLst>
              <a:gd name="connsiteX0" fmla="*/ 323385 w 1304693"/>
              <a:gd name="connsiteY0" fmla="*/ 0 h 3671724"/>
              <a:gd name="connsiteX1" fmla="*/ 167268 w 1304693"/>
              <a:gd name="connsiteY1" fmla="*/ 713678 h 3671724"/>
              <a:gd name="connsiteX2" fmla="*/ 144966 w 1304693"/>
              <a:gd name="connsiteY2" fmla="*/ 825190 h 3671724"/>
              <a:gd name="connsiteX3" fmla="*/ 133815 w 1304693"/>
              <a:gd name="connsiteY3" fmla="*/ 1237785 h 3671724"/>
              <a:gd name="connsiteX4" fmla="*/ 167268 w 1304693"/>
              <a:gd name="connsiteY4" fmla="*/ 1516566 h 3671724"/>
              <a:gd name="connsiteX5" fmla="*/ 200722 w 1304693"/>
              <a:gd name="connsiteY5" fmla="*/ 1583473 h 3671724"/>
              <a:gd name="connsiteX6" fmla="*/ 245327 w 1304693"/>
              <a:gd name="connsiteY6" fmla="*/ 1594624 h 3671724"/>
              <a:gd name="connsiteX7" fmla="*/ 256478 w 1304693"/>
              <a:gd name="connsiteY7" fmla="*/ 1628078 h 3671724"/>
              <a:gd name="connsiteX8" fmla="*/ 289932 w 1304693"/>
              <a:gd name="connsiteY8" fmla="*/ 1650380 h 3671724"/>
              <a:gd name="connsiteX9" fmla="*/ 345688 w 1304693"/>
              <a:gd name="connsiteY9" fmla="*/ 1683834 h 3671724"/>
              <a:gd name="connsiteX10" fmla="*/ 479502 w 1304693"/>
              <a:gd name="connsiteY10" fmla="*/ 1750741 h 3671724"/>
              <a:gd name="connsiteX11" fmla="*/ 512956 w 1304693"/>
              <a:gd name="connsiteY11" fmla="*/ 1761892 h 3671724"/>
              <a:gd name="connsiteX12" fmla="*/ 546410 w 1304693"/>
              <a:gd name="connsiteY12" fmla="*/ 1784195 h 3671724"/>
              <a:gd name="connsiteX13" fmla="*/ 579863 w 1304693"/>
              <a:gd name="connsiteY13" fmla="*/ 1795346 h 3671724"/>
              <a:gd name="connsiteX14" fmla="*/ 747132 w 1304693"/>
              <a:gd name="connsiteY14" fmla="*/ 1817648 h 3671724"/>
              <a:gd name="connsiteX15" fmla="*/ 981307 w 1304693"/>
              <a:gd name="connsiteY15" fmla="*/ 1806497 h 3671724"/>
              <a:gd name="connsiteX16" fmla="*/ 1025912 w 1304693"/>
              <a:gd name="connsiteY16" fmla="*/ 1795346 h 3671724"/>
              <a:gd name="connsiteX17" fmla="*/ 1070517 w 1304693"/>
              <a:gd name="connsiteY17" fmla="*/ 1750741 h 3671724"/>
              <a:gd name="connsiteX18" fmla="*/ 1137424 w 1304693"/>
              <a:gd name="connsiteY18" fmla="*/ 1717287 h 3671724"/>
              <a:gd name="connsiteX19" fmla="*/ 1204332 w 1304693"/>
              <a:gd name="connsiteY19" fmla="*/ 1672683 h 3671724"/>
              <a:gd name="connsiteX20" fmla="*/ 1248937 w 1304693"/>
              <a:gd name="connsiteY20" fmla="*/ 1583473 h 3671724"/>
              <a:gd name="connsiteX21" fmla="*/ 1282390 w 1304693"/>
              <a:gd name="connsiteY21" fmla="*/ 1360448 h 3671724"/>
              <a:gd name="connsiteX22" fmla="*/ 1304693 w 1304693"/>
              <a:gd name="connsiteY22" fmla="*/ 1293541 h 3671724"/>
              <a:gd name="connsiteX23" fmla="*/ 1293541 w 1304693"/>
              <a:gd name="connsiteY23" fmla="*/ 1103970 h 3671724"/>
              <a:gd name="connsiteX24" fmla="*/ 1271239 w 1304693"/>
              <a:gd name="connsiteY24" fmla="*/ 1037063 h 3671724"/>
              <a:gd name="connsiteX25" fmla="*/ 1237785 w 1304693"/>
              <a:gd name="connsiteY25" fmla="*/ 1014761 h 3671724"/>
              <a:gd name="connsiteX26" fmla="*/ 1159727 w 1304693"/>
              <a:gd name="connsiteY26" fmla="*/ 959005 h 3671724"/>
              <a:gd name="connsiteX27" fmla="*/ 1137424 w 1304693"/>
              <a:gd name="connsiteY27" fmla="*/ 936702 h 3671724"/>
              <a:gd name="connsiteX28" fmla="*/ 1059366 w 1304693"/>
              <a:gd name="connsiteY28" fmla="*/ 903248 h 3671724"/>
              <a:gd name="connsiteX29" fmla="*/ 1014761 w 1304693"/>
              <a:gd name="connsiteY29" fmla="*/ 892097 h 3671724"/>
              <a:gd name="connsiteX30" fmla="*/ 947854 w 1304693"/>
              <a:gd name="connsiteY30" fmla="*/ 869795 h 3671724"/>
              <a:gd name="connsiteX31" fmla="*/ 914400 w 1304693"/>
              <a:gd name="connsiteY31" fmla="*/ 858644 h 3671724"/>
              <a:gd name="connsiteX32" fmla="*/ 769434 w 1304693"/>
              <a:gd name="connsiteY32" fmla="*/ 825190 h 3671724"/>
              <a:gd name="connsiteX33" fmla="*/ 557561 w 1304693"/>
              <a:gd name="connsiteY33" fmla="*/ 836341 h 3671724"/>
              <a:gd name="connsiteX34" fmla="*/ 457200 w 1304693"/>
              <a:gd name="connsiteY34" fmla="*/ 858644 h 3671724"/>
              <a:gd name="connsiteX35" fmla="*/ 379141 w 1304693"/>
              <a:gd name="connsiteY35" fmla="*/ 880946 h 3671724"/>
              <a:gd name="connsiteX36" fmla="*/ 312234 w 1304693"/>
              <a:gd name="connsiteY36" fmla="*/ 914400 h 3671724"/>
              <a:gd name="connsiteX37" fmla="*/ 256478 w 1304693"/>
              <a:gd name="connsiteY37" fmla="*/ 959005 h 3671724"/>
              <a:gd name="connsiteX38" fmla="*/ 223024 w 1304693"/>
              <a:gd name="connsiteY38" fmla="*/ 981307 h 3671724"/>
              <a:gd name="connsiteX39" fmla="*/ 211873 w 1304693"/>
              <a:gd name="connsiteY39" fmla="*/ 1014761 h 3671724"/>
              <a:gd name="connsiteX40" fmla="*/ 167268 w 1304693"/>
              <a:gd name="connsiteY40" fmla="*/ 1070517 h 3671724"/>
              <a:gd name="connsiteX41" fmla="*/ 133815 w 1304693"/>
              <a:gd name="connsiteY41" fmla="*/ 1126273 h 3671724"/>
              <a:gd name="connsiteX42" fmla="*/ 122663 w 1304693"/>
              <a:gd name="connsiteY42" fmla="*/ 1159726 h 3671724"/>
              <a:gd name="connsiteX43" fmla="*/ 78058 w 1304693"/>
              <a:gd name="connsiteY43" fmla="*/ 1226634 h 3671724"/>
              <a:gd name="connsiteX44" fmla="*/ 55756 w 1304693"/>
              <a:gd name="connsiteY44" fmla="*/ 1293541 h 3671724"/>
              <a:gd name="connsiteX45" fmla="*/ 33454 w 1304693"/>
              <a:gd name="connsiteY45" fmla="*/ 1393902 h 3671724"/>
              <a:gd name="connsiteX46" fmla="*/ 22302 w 1304693"/>
              <a:gd name="connsiteY46" fmla="*/ 1494263 h 3671724"/>
              <a:gd name="connsiteX47" fmla="*/ 11151 w 1304693"/>
              <a:gd name="connsiteY47" fmla="*/ 1527717 h 3671724"/>
              <a:gd name="connsiteX48" fmla="*/ 0 w 1304693"/>
              <a:gd name="connsiteY48" fmla="*/ 1706136 h 3671724"/>
              <a:gd name="connsiteX49" fmla="*/ 11151 w 1304693"/>
              <a:gd name="connsiteY49" fmla="*/ 2007219 h 3671724"/>
              <a:gd name="connsiteX50" fmla="*/ 44605 w 1304693"/>
              <a:gd name="connsiteY50" fmla="*/ 2118731 h 3671724"/>
              <a:gd name="connsiteX51" fmla="*/ 55756 w 1304693"/>
              <a:gd name="connsiteY51" fmla="*/ 2152185 h 3671724"/>
              <a:gd name="connsiteX52" fmla="*/ 78058 w 1304693"/>
              <a:gd name="connsiteY52" fmla="*/ 2185639 h 3671724"/>
              <a:gd name="connsiteX53" fmla="*/ 111512 w 1304693"/>
              <a:gd name="connsiteY53" fmla="*/ 2241395 h 3671724"/>
              <a:gd name="connsiteX54" fmla="*/ 122663 w 1304693"/>
              <a:gd name="connsiteY54" fmla="*/ 2419814 h 3671724"/>
              <a:gd name="connsiteX55" fmla="*/ 144966 w 1304693"/>
              <a:gd name="connsiteY55" fmla="*/ 2486722 h 3671724"/>
              <a:gd name="connsiteX56" fmla="*/ 156117 w 1304693"/>
              <a:gd name="connsiteY56" fmla="*/ 2520175 h 3671724"/>
              <a:gd name="connsiteX57" fmla="*/ 167268 w 1304693"/>
              <a:gd name="connsiteY57" fmla="*/ 2553629 h 3671724"/>
              <a:gd name="connsiteX58" fmla="*/ 189571 w 1304693"/>
              <a:gd name="connsiteY58" fmla="*/ 2687444 h 3671724"/>
              <a:gd name="connsiteX59" fmla="*/ 200722 w 1304693"/>
              <a:gd name="connsiteY59" fmla="*/ 2720897 h 3671724"/>
              <a:gd name="connsiteX60" fmla="*/ 211873 w 1304693"/>
              <a:gd name="connsiteY60" fmla="*/ 2776653 h 3671724"/>
              <a:gd name="connsiteX61" fmla="*/ 256478 w 1304693"/>
              <a:gd name="connsiteY61" fmla="*/ 2888166 h 3671724"/>
              <a:gd name="connsiteX62" fmla="*/ 267629 w 1304693"/>
              <a:gd name="connsiteY62" fmla="*/ 2988526 h 3671724"/>
              <a:gd name="connsiteX63" fmla="*/ 278780 w 1304693"/>
              <a:gd name="connsiteY63" fmla="*/ 3021980 h 3671724"/>
              <a:gd name="connsiteX64" fmla="*/ 301083 w 1304693"/>
              <a:gd name="connsiteY64" fmla="*/ 3111190 h 3671724"/>
              <a:gd name="connsiteX65" fmla="*/ 289932 w 1304693"/>
              <a:gd name="connsiteY65" fmla="*/ 3178097 h 3671724"/>
              <a:gd name="connsiteX66" fmla="*/ 267629 w 1304693"/>
              <a:gd name="connsiteY66" fmla="*/ 3367668 h 3671724"/>
              <a:gd name="connsiteX67" fmla="*/ 256478 w 1304693"/>
              <a:gd name="connsiteY67" fmla="*/ 3635297 h 3671724"/>
              <a:gd name="connsiteX68" fmla="*/ 267629 w 1304693"/>
              <a:gd name="connsiteY68" fmla="*/ 3668751 h 3671724"/>
              <a:gd name="connsiteX69" fmla="*/ 301083 w 1304693"/>
              <a:gd name="connsiteY69" fmla="*/ 3668751 h 3671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304693" h="3671724">
                <a:moveTo>
                  <a:pt x="323385" y="0"/>
                </a:moveTo>
                <a:cubicBezTo>
                  <a:pt x="271346" y="237893"/>
                  <a:pt x="219724" y="475877"/>
                  <a:pt x="167268" y="713678"/>
                </a:cubicBezTo>
                <a:cubicBezTo>
                  <a:pt x="144586" y="816505"/>
                  <a:pt x="167559" y="689633"/>
                  <a:pt x="144966" y="825190"/>
                </a:cubicBezTo>
                <a:cubicBezTo>
                  <a:pt x="141249" y="962722"/>
                  <a:pt x="133815" y="1100203"/>
                  <a:pt x="133815" y="1237785"/>
                </a:cubicBezTo>
                <a:cubicBezTo>
                  <a:pt x="133815" y="1435970"/>
                  <a:pt x="126720" y="1394919"/>
                  <a:pt x="167268" y="1516566"/>
                </a:cubicBezTo>
                <a:cubicBezTo>
                  <a:pt x="173629" y="1535650"/>
                  <a:pt x="182193" y="1571120"/>
                  <a:pt x="200722" y="1583473"/>
                </a:cubicBezTo>
                <a:cubicBezTo>
                  <a:pt x="213474" y="1591974"/>
                  <a:pt x="230459" y="1590907"/>
                  <a:pt x="245327" y="1594624"/>
                </a:cubicBezTo>
                <a:cubicBezTo>
                  <a:pt x="249044" y="1605775"/>
                  <a:pt x="249135" y="1618899"/>
                  <a:pt x="256478" y="1628078"/>
                </a:cubicBezTo>
                <a:cubicBezTo>
                  <a:pt x="264850" y="1638543"/>
                  <a:pt x="279467" y="1642008"/>
                  <a:pt x="289932" y="1650380"/>
                </a:cubicBezTo>
                <a:cubicBezTo>
                  <a:pt x="333668" y="1685369"/>
                  <a:pt x="287589" y="1664468"/>
                  <a:pt x="345688" y="1683834"/>
                </a:cubicBezTo>
                <a:cubicBezTo>
                  <a:pt x="432155" y="1741479"/>
                  <a:pt x="387167" y="1719963"/>
                  <a:pt x="479502" y="1750741"/>
                </a:cubicBezTo>
                <a:lnTo>
                  <a:pt x="512956" y="1761892"/>
                </a:lnTo>
                <a:cubicBezTo>
                  <a:pt x="524107" y="1769326"/>
                  <a:pt x="534423" y="1778201"/>
                  <a:pt x="546410" y="1784195"/>
                </a:cubicBezTo>
                <a:cubicBezTo>
                  <a:pt x="556923" y="1789452"/>
                  <a:pt x="568561" y="1792117"/>
                  <a:pt x="579863" y="1795346"/>
                </a:cubicBezTo>
                <a:cubicBezTo>
                  <a:pt x="648818" y="1815047"/>
                  <a:pt x="650677" y="1808880"/>
                  <a:pt x="747132" y="1817648"/>
                </a:cubicBezTo>
                <a:cubicBezTo>
                  <a:pt x="825190" y="1813931"/>
                  <a:pt x="903409" y="1812729"/>
                  <a:pt x="981307" y="1806497"/>
                </a:cubicBezTo>
                <a:cubicBezTo>
                  <a:pt x="996584" y="1805275"/>
                  <a:pt x="1012916" y="1803469"/>
                  <a:pt x="1025912" y="1795346"/>
                </a:cubicBezTo>
                <a:cubicBezTo>
                  <a:pt x="1043743" y="1784202"/>
                  <a:pt x="1053021" y="1762404"/>
                  <a:pt x="1070517" y="1750741"/>
                </a:cubicBezTo>
                <a:cubicBezTo>
                  <a:pt x="1219033" y="1651733"/>
                  <a:pt x="998920" y="1794234"/>
                  <a:pt x="1137424" y="1717287"/>
                </a:cubicBezTo>
                <a:cubicBezTo>
                  <a:pt x="1160855" y="1704270"/>
                  <a:pt x="1204332" y="1672683"/>
                  <a:pt x="1204332" y="1672683"/>
                </a:cubicBezTo>
                <a:cubicBezTo>
                  <a:pt x="1229959" y="1595801"/>
                  <a:pt x="1210010" y="1622398"/>
                  <a:pt x="1248937" y="1583473"/>
                </a:cubicBezTo>
                <a:cubicBezTo>
                  <a:pt x="1299297" y="1432392"/>
                  <a:pt x="1243910" y="1616978"/>
                  <a:pt x="1282390" y="1360448"/>
                </a:cubicBezTo>
                <a:cubicBezTo>
                  <a:pt x="1285877" y="1337199"/>
                  <a:pt x="1304693" y="1293541"/>
                  <a:pt x="1304693" y="1293541"/>
                </a:cubicBezTo>
                <a:cubicBezTo>
                  <a:pt x="1300976" y="1230351"/>
                  <a:pt x="1301728" y="1166738"/>
                  <a:pt x="1293541" y="1103970"/>
                </a:cubicBezTo>
                <a:cubicBezTo>
                  <a:pt x="1290500" y="1080659"/>
                  <a:pt x="1290800" y="1050103"/>
                  <a:pt x="1271239" y="1037063"/>
                </a:cubicBezTo>
                <a:cubicBezTo>
                  <a:pt x="1260088" y="1029629"/>
                  <a:pt x="1247961" y="1023483"/>
                  <a:pt x="1237785" y="1014761"/>
                </a:cubicBezTo>
                <a:cubicBezTo>
                  <a:pt x="1170436" y="957034"/>
                  <a:pt x="1221196" y="979495"/>
                  <a:pt x="1159727" y="959005"/>
                </a:cubicBezTo>
                <a:cubicBezTo>
                  <a:pt x="1152293" y="951571"/>
                  <a:pt x="1146172" y="942534"/>
                  <a:pt x="1137424" y="936702"/>
                </a:cubicBezTo>
                <a:cubicBezTo>
                  <a:pt x="1115127" y="921838"/>
                  <a:pt x="1085381" y="910681"/>
                  <a:pt x="1059366" y="903248"/>
                </a:cubicBezTo>
                <a:cubicBezTo>
                  <a:pt x="1044630" y="899038"/>
                  <a:pt x="1029441" y="896501"/>
                  <a:pt x="1014761" y="892097"/>
                </a:cubicBezTo>
                <a:cubicBezTo>
                  <a:pt x="992244" y="885342"/>
                  <a:pt x="970156" y="877229"/>
                  <a:pt x="947854" y="869795"/>
                </a:cubicBezTo>
                <a:cubicBezTo>
                  <a:pt x="936703" y="866078"/>
                  <a:pt x="925804" y="861495"/>
                  <a:pt x="914400" y="858644"/>
                </a:cubicBezTo>
                <a:cubicBezTo>
                  <a:pt x="806803" y="831744"/>
                  <a:pt x="855247" y="842352"/>
                  <a:pt x="769434" y="825190"/>
                </a:cubicBezTo>
                <a:cubicBezTo>
                  <a:pt x="698810" y="828907"/>
                  <a:pt x="628058" y="830701"/>
                  <a:pt x="557561" y="836341"/>
                </a:cubicBezTo>
                <a:cubicBezTo>
                  <a:pt x="487678" y="841932"/>
                  <a:pt x="507623" y="844237"/>
                  <a:pt x="457200" y="858644"/>
                </a:cubicBezTo>
                <a:cubicBezTo>
                  <a:pt x="359158" y="886656"/>
                  <a:pt x="459373" y="854203"/>
                  <a:pt x="379141" y="880946"/>
                </a:cubicBezTo>
                <a:cubicBezTo>
                  <a:pt x="283276" y="944856"/>
                  <a:pt x="404565" y="868235"/>
                  <a:pt x="312234" y="914400"/>
                </a:cubicBezTo>
                <a:cubicBezTo>
                  <a:pt x="266463" y="937286"/>
                  <a:pt x="291057" y="931342"/>
                  <a:pt x="256478" y="959005"/>
                </a:cubicBezTo>
                <a:cubicBezTo>
                  <a:pt x="246013" y="967377"/>
                  <a:pt x="234175" y="973873"/>
                  <a:pt x="223024" y="981307"/>
                </a:cubicBezTo>
                <a:cubicBezTo>
                  <a:pt x="219307" y="992458"/>
                  <a:pt x="217130" y="1004247"/>
                  <a:pt x="211873" y="1014761"/>
                </a:cubicBezTo>
                <a:cubicBezTo>
                  <a:pt x="197806" y="1042895"/>
                  <a:pt x="188012" y="1049773"/>
                  <a:pt x="167268" y="1070517"/>
                </a:cubicBezTo>
                <a:cubicBezTo>
                  <a:pt x="135681" y="1165277"/>
                  <a:pt x="179733" y="1049744"/>
                  <a:pt x="133815" y="1126273"/>
                </a:cubicBezTo>
                <a:cubicBezTo>
                  <a:pt x="127767" y="1136352"/>
                  <a:pt x="128371" y="1149451"/>
                  <a:pt x="122663" y="1159726"/>
                </a:cubicBezTo>
                <a:cubicBezTo>
                  <a:pt x="109645" y="1183157"/>
                  <a:pt x="78058" y="1226634"/>
                  <a:pt x="78058" y="1226634"/>
                </a:cubicBezTo>
                <a:cubicBezTo>
                  <a:pt x="70624" y="1248936"/>
                  <a:pt x="60366" y="1270489"/>
                  <a:pt x="55756" y="1293541"/>
                </a:cubicBezTo>
                <a:cubicBezTo>
                  <a:pt x="41599" y="1364325"/>
                  <a:pt x="49202" y="1330909"/>
                  <a:pt x="33454" y="1393902"/>
                </a:cubicBezTo>
                <a:cubicBezTo>
                  <a:pt x="29737" y="1427356"/>
                  <a:pt x="27836" y="1461061"/>
                  <a:pt x="22302" y="1494263"/>
                </a:cubicBezTo>
                <a:cubicBezTo>
                  <a:pt x="20370" y="1505858"/>
                  <a:pt x="12381" y="1516027"/>
                  <a:pt x="11151" y="1527717"/>
                </a:cubicBezTo>
                <a:cubicBezTo>
                  <a:pt x="4913" y="1586979"/>
                  <a:pt x="3717" y="1646663"/>
                  <a:pt x="0" y="1706136"/>
                </a:cubicBezTo>
                <a:cubicBezTo>
                  <a:pt x="3717" y="1806497"/>
                  <a:pt x="4685" y="1906998"/>
                  <a:pt x="11151" y="2007219"/>
                </a:cubicBezTo>
                <a:cubicBezTo>
                  <a:pt x="12499" y="2028120"/>
                  <a:pt x="41238" y="2108629"/>
                  <a:pt x="44605" y="2118731"/>
                </a:cubicBezTo>
                <a:cubicBezTo>
                  <a:pt x="48322" y="2129882"/>
                  <a:pt x="49236" y="2142405"/>
                  <a:pt x="55756" y="2152185"/>
                </a:cubicBezTo>
                <a:cubicBezTo>
                  <a:pt x="63190" y="2163336"/>
                  <a:pt x="72064" y="2173652"/>
                  <a:pt x="78058" y="2185639"/>
                </a:cubicBezTo>
                <a:cubicBezTo>
                  <a:pt x="107009" y="2243541"/>
                  <a:pt x="67952" y="2197833"/>
                  <a:pt x="111512" y="2241395"/>
                </a:cubicBezTo>
                <a:cubicBezTo>
                  <a:pt x="115229" y="2300868"/>
                  <a:pt x="114612" y="2360771"/>
                  <a:pt x="122663" y="2419814"/>
                </a:cubicBezTo>
                <a:cubicBezTo>
                  <a:pt x="125839" y="2443108"/>
                  <a:pt x="137532" y="2464419"/>
                  <a:pt x="144966" y="2486722"/>
                </a:cubicBezTo>
                <a:lnTo>
                  <a:pt x="156117" y="2520175"/>
                </a:lnTo>
                <a:lnTo>
                  <a:pt x="167268" y="2553629"/>
                </a:lnTo>
                <a:cubicBezTo>
                  <a:pt x="173564" y="2597699"/>
                  <a:pt x="178698" y="2643955"/>
                  <a:pt x="189571" y="2687444"/>
                </a:cubicBezTo>
                <a:cubicBezTo>
                  <a:pt x="192422" y="2698847"/>
                  <a:pt x="197871" y="2709494"/>
                  <a:pt x="200722" y="2720897"/>
                </a:cubicBezTo>
                <a:cubicBezTo>
                  <a:pt x="205319" y="2739284"/>
                  <a:pt x="206886" y="2758367"/>
                  <a:pt x="211873" y="2776653"/>
                </a:cubicBezTo>
                <a:cubicBezTo>
                  <a:pt x="228408" y="2837281"/>
                  <a:pt x="231458" y="2838125"/>
                  <a:pt x="256478" y="2888166"/>
                </a:cubicBezTo>
                <a:cubicBezTo>
                  <a:pt x="260195" y="2921619"/>
                  <a:pt x="262096" y="2955325"/>
                  <a:pt x="267629" y="2988526"/>
                </a:cubicBezTo>
                <a:cubicBezTo>
                  <a:pt x="269561" y="3000121"/>
                  <a:pt x="275929" y="3010576"/>
                  <a:pt x="278780" y="3021980"/>
                </a:cubicBezTo>
                <a:lnTo>
                  <a:pt x="301083" y="3111190"/>
                </a:lnTo>
                <a:cubicBezTo>
                  <a:pt x="297366" y="3133492"/>
                  <a:pt x="292299" y="3155611"/>
                  <a:pt x="289932" y="3178097"/>
                </a:cubicBezTo>
                <a:cubicBezTo>
                  <a:pt x="269761" y="3369720"/>
                  <a:pt x="293015" y="3266123"/>
                  <a:pt x="267629" y="3367668"/>
                </a:cubicBezTo>
                <a:cubicBezTo>
                  <a:pt x="263912" y="3456878"/>
                  <a:pt x="256478" y="3546010"/>
                  <a:pt x="256478" y="3635297"/>
                </a:cubicBezTo>
                <a:cubicBezTo>
                  <a:pt x="256478" y="3647052"/>
                  <a:pt x="258225" y="3661698"/>
                  <a:pt x="267629" y="3668751"/>
                </a:cubicBezTo>
                <a:cubicBezTo>
                  <a:pt x="276550" y="3675442"/>
                  <a:pt x="289932" y="3668751"/>
                  <a:pt x="301083" y="3668751"/>
                </a:cubicBezTo>
              </a:path>
            </a:pathLst>
          </a:cu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8518319" y="4259209"/>
            <a:ext cx="1616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Only one high radius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7826875" y="4036741"/>
            <a:ext cx="691445" cy="51481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323264" y="5586761"/>
            <a:ext cx="200276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Tooling is a simple tube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20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05" b="-3165"/>
          <a:stretch/>
        </p:blipFill>
        <p:spPr>
          <a:xfrm>
            <a:off x="3876327" y="3367669"/>
            <a:ext cx="2284140" cy="20518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877" y="1284132"/>
            <a:ext cx="6036831" cy="22379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11" t="27759"/>
          <a:stretch/>
        </p:blipFill>
        <p:spPr>
          <a:xfrm>
            <a:off x="1951463" y="2085277"/>
            <a:ext cx="1896056" cy="14367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56049" y="4572000"/>
            <a:ext cx="276550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56049" y="4668644"/>
            <a:ext cx="276550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59004" y="602167"/>
            <a:ext cx="7649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Using standard unions (</a:t>
            </a:r>
            <a:r>
              <a:rPr lang="en-GB" sz="2800" dirty="0" err="1" smtClean="0"/>
              <a:t>Sagana</a:t>
            </a:r>
            <a:r>
              <a:rPr lang="en-GB" sz="2800" dirty="0" smtClean="0"/>
              <a:t>, </a:t>
            </a:r>
            <a:r>
              <a:rPr lang="en-GB" sz="2800" dirty="0" err="1" smtClean="0"/>
              <a:t>Gyrolok</a:t>
            </a:r>
            <a:r>
              <a:rPr lang="en-GB" sz="2800" dirty="0" smtClean="0"/>
              <a:t>) </a:t>
            </a:r>
            <a:r>
              <a:rPr lang="en-GB" sz="2800" dirty="0" err="1" smtClean="0"/>
              <a:t>eg</a:t>
            </a:r>
            <a:r>
              <a:rPr lang="en-GB" sz="2800" dirty="0" smtClean="0"/>
              <a:t> 6mm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735337" y="5283149"/>
            <a:ext cx="391407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Capillary pipe soldered into plug</a:t>
            </a:r>
            <a:endParaRPr lang="en-GB" dirty="0"/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 flipV="1">
            <a:off x="5497831" y="4765288"/>
            <a:ext cx="1237506" cy="70252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7995" y="5419493"/>
            <a:ext cx="24874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Legris</a:t>
            </a:r>
            <a:r>
              <a:rPr lang="en-GB" dirty="0" smtClean="0"/>
              <a:t> is shown for reasons of simplicity but are true for ALL makes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73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 it simple.</a:t>
            </a:r>
          </a:p>
          <a:p>
            <a:endParaRPr lang="en-GB" dirty="0"/>
          </a:p>
          <a:p>
            <a:r>
              <a:rPr lang="en-GB" dirty="0" smtClean="0"/>
              <a:t>These solutions are discussed with the first person I met in the gas WS Bat. 155 when I was waiting for the cooling meeting.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42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87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Gas impedances making the job easier and quicker</vt:lpstr>
      <vt:lpstr>PowerPoint Presentation</vt:lpstr>
      <vt:lpstr>PowerPoint Presentation</vt:lpstr>
      <vt:lpstr>Conclusion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impedances</dc:title>
  <dc:creator>Ian Crotty</dc:creator>
  <cp:lastModifiedBy>Ian Crotty</cp:lastModifiedBy>
  <cp:revision>12</cp:revision>
  <dcterms:created xsi:type="dcterms:W3CDTF">2018-12-17T14:59:09Z</dcterms:created>
  <dcterms:modified xsi:type="dcterms:W3CDTF">2018-12-18T10:45:11Z</dcterms:modified>
</cp:coreProperties>
</file>