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82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33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06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29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14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75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84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89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53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77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E6E01-CD79-4CD4-8363-6DCEC5C324D4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4247D-D233-406B-AB92-582842E499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94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Gas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834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3649" y="718457"/>
            <a:ext cx="73898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Gas components are all here for USC to UXC piping </a:t>
            </a:r>
          </a:p>
          <a:p>
            <a:endParaRPr lang="en-GB" dirty="0"/>
          </a:p>
          <a:p>
            <a:r>
              <a:rPr lang="en-GB" dirty="0" smtClean="0"/>
              <a:t>Installation is going on in X0 to be finished by end of February 2019</a:t>
            </a:r>
          </a:p>
          <a:p>
            <a:endParaRPr lang="en-GB" dirty="0"/>
          </a:p>
          <a:p>
            <a:r>
              <a:rPr lang="en-GB" dirty="0" smtClean="0"/>
              <a:t>The MCC flexible installation must be finished this week.</a:t>
            </a:r>
          </a:p>
          <a:p>
            <a:endParaRPr lang="en-GB" dirty="0"/>
          </a:p>
          <a:p>
            <a:r>
              <a:rPr lang="en-GB" dirty="0" smtClean="0"/>
              <a:t>1 more week for piping through UL.</a:t>
            </a:r>
          </a:p>
          <a:p>
            <a:r>
              <a:rPr lang="en-GB" dirty="0" smtClean="0"/>
              <a:t>1 week for piping to Gas room (USG)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88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 piping in </a:t>
            </a:r>
            <a:r>
              <a:rPr lang="en-GB" smtClean="0"/>
              <a:t>UXC in X0 to UGS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Gas components are all here for USC to UXC piping </a:t>
            </a:r>
          </a:p>
          <a:p>
            <a:endParaRPr lang="en-GB" dirty="0" smtClean="0"/>
          </a:p>
          <a:p>
            <a:r>
              <a:rPr lang="en-GB" dirty="0" smtClean="0"/>
              <a:t>Installation is going on in X0 to be finished by end of February 2019</a:t>
            </a:r>
          </a:p>
          <a:p>
            <a:endParaRPr lang="en-GB" dirty="0" smtClean="0"/>
          </a:p>
          <a:p>
            <a:r>
              <a:rPr lang="en-GB" dirty="0" smtClean="0"/>
              <a:t>The MCC flexible installation must be finished this week.</a:t>
            </a:r>
          </a:p>
          <a:p>
            <a:endParaRPr lang="en-GB" dirty="0" smtClean="0"/>
          </a:p>
          <a:p>
            <a:r>
              <a:rPr lang="en-GB" dirty="0" smtClean="0"/>
              <a:t>1 more week for piping through UL.</a:t>
            </a:r>
          </a:p>
          <a:p>
            <a:r>
              <a:rPr lang="en-GB" dirty="0" smtClean="0"/>
              <a:t>1 week for piping to Gas room (USG)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610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Imdedance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RE-3 on the 6 March</a:t>
            </a:r>
          </a:p>
          <a:p>
            <a:r>
              <a:rPr lang="en-GB" dirty="0" smtClean="0"/>
              <a:t>Capillary pipes are coming from France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43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Piping in </a:t>
            </a:r>
            <a:r>
              <a:rPr lang="en-GB" dirty="0" err="1" smtClean="0"/>
              <a:t>mCC</a:t>
            </a:r>
            <a:r>
              <a:rPr lang="en-GB" dirty="0" smtClean="0"/>
              <a:t> and Yoke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mCC</a:t>
            </a:r>
            <a:r>
              <a:rPr lang="en-GB" dirty="0" smtClean="0"/>
              <a:t> to be done in March</a:t>
            </a:r>
          </a:p>
          <a:p>
            <a:endParaRPr lang="en-GB" dirty="0"/>
          </a:p>
          <a:p>
            <a:r>
              <a:rPr lang="en-GB" dirty="0" smtClean="0"/>
              <a:t>Cu Bars for clamps to made for 6 March</a:t>
            </a:r>
          </a:p>
          <a:p>
            <a:endParaRPr lang="en-GB" dirty="0"/>
          </a:p>
          <a:p>
            <a:r>
              <a:rPr lang="en-GB" dirty="0" smtClean="0"/>
              <a:t>Conduit for services to come from CERN supply or flexible conduit as used for FO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455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160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Gas</vt:lpstr>
      <vt:lpstr>PowerPoint Presentation</vt:lpstr>
      <vt:lpstr>Gas piping in UXC in X0 to UGS</vt:lpstr>
      <vt:lpstr>Imdedance</vt:lpstr>
      <vt:lpstr>Piping in mCC and Yoke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</dc:title>
  <dc:creator>Ian Crotty</dc:creator>
  <cp:lastModifiedBy>Ian Crotty</cp:lastModifiedBy>
  <cp:revision>2</cp:revision>
  <dcterms:created xsi:type="dcterms:W3CDTF">2019-02-11T10:47:14Z</dcterms:created>
  <dcterms:modified xsi:type="dcterms:W3CDTF">2019-02-11T10:48:35Z</dcterms:modified>
</cp:coreProperties>
</file>