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1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95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9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22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68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9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89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2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3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CFA1-DC36-44D1-819F-2067534DC96F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717AE-A342-4BA1-9EF8-9A6C22E85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8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37" t="6895" r="881" b="14916"/>
          <a:stretch/>
        </p:blipFill>
        <p:spPr>
          <a:xfrm>
            <a:off x="922713" y="0"/>
            <a:ext cx="101390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7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2018-08-02T14:45:54Z</dcterms:created>
  <dcterms:modified xsi:type="dcterms:W3CDTF">2018-08-02T14:46:44Z</dcterms:modified>
</cp:coreProperties>
</file>