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7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29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57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7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92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9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4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97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3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6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6627-8876-4A20-8A5B-80C8229EA7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416A-ED27-4623-85F9-40611F7EA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15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Alternative HV connectors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June 2018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05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11226018" cy="67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215" b="27026"/>
          <a:stretch/>
        </p:blipFill>
        <p:spPr>
          <a:xfrm>
            <a:off x="0" y="646331"/>
            <a:ext cx="7039966" cy="6211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1802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http://catalog.teledynereynolds.com/item/high-voltage-single-pin-connectors/eries-lgh-compatible-high-voltage-cable-assembli-2/7rc1500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616" t="36478" r="33241" b="13451"/>
          <a:stretch/>
        </p:blipFill>
        <p:spPr>
          <a:xfrm>
            <a:off x="6405228" y="3474720"/>
            <a:ext cx="5786772" cy="32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61"/>
            <a:ext cx="10480431" cy="6308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9730"/>
            <a:ext cx="1207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http://www.teledynereynolds.com/resource-library/Documents/531,%20531%20SL,%20521,%20521%20SL%20Series.pdf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1022" y="1699066"/>
            <a:ext cx="4464147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http://www.teledynereynolds.com/products/high-voltage-connectors-and-assemblies/single-pin</a:t>
            </a:r>
          </a:p>
        </p:txBody>
      </p:sp>
    </p:spTree>
    <p:extLst>
      <p:ext uri="{BB962C8B-B14F-4D97-AF65-F5344CB8AC3E}">
        <p14:creationId xmlns:p14="http://schemas.microsoft.com/office/powerpoint/2010/main" val="391994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840"/>
            <a:ext cx="10439400" cy="6284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249019"/>
            <a:ext cx="8667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https://ppmpower.co.uk/product-category/high-voltage-connectors/</a:t>
            </a:r>
          </a:p>
        </p:txBody>
      </p:sp>
    </p:spTree>
    <p:extLst>
      <p:ext uri="{BB962C8B-B14F-4D97-AF65-F5344CB8AC3E}">
        <p14:creationId xmlns:p14="http://schemas.microsoft.com/office/powerpoint/2010/main" val="372077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" y="522417"/>
            <a:ext cx="10524828" cy="6335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53085"/>
            <a:ext cx="965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http://www.comcraft.co.jp/products/teledynereynolds/data/series521.pdf</a:t>
            </a:r>
          </a:p>
        </p:txBody>
      </p:sp>
    </p:spTree>
    <p:extLst>
      <p:ext uri="{BB962C8B-B14F-4D97-AF65-F5344CB8AC3E}">
        <p14:creationId xmlns:p14="http://schemas.microsoft.com/office/powerpoint/2010/main" val="1133282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66"/>
            <a:ext cx="10420350" cy="6272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350" y="158234"/>
            <a:ext cx="530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https://www.rfparts.com/connectors-highvoltage.html</a:t>
            </a:r>
          </a:p>
        </p:txBody>
      </p:sp>
    </p:spTree>
    <p:extLst>
      <p:ext uri="{BB962C8B-B14F-4D97-AF65-F5344CB8AC3E}">
        <p14:creationId xmlns:p14="http://schemas.microsoft.com/office/powerpoint/2010/main" val="360874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515"/>
            <a:ext cx="10458450" cy="62956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9184"/>
            <a:ext cx="5001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http://caton.com/markets/high-voltage-connector/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502" y="4246680"/>
            <a:ext cx="4103498" cy="25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2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368"/>
            <a:ext cx="10134600" cy="61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7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80" y="1061932"/>
            <a:ext cx="9628570" cy="5796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750" y="267385"/>
            <a:ext cx="895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https://mi-lasers.com/product/alden-connector-extension-cord-2/</a:t>
            </a:r>
          </a:p>
        </p:txBody>
      </p:sp>
    </p:spTree>
    <p:extLst>
      <p:ext uri="{BB962C8B-B14F-4D97-AF65-F5344CB8AC3E}">
        <p14:creationId xmlns:p14="http://schemas.microsoft.com/office/powerpoint/2010/main" val="1932311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317"/>
            <a:ext cx="9925050" cy="5974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3950" y="495985"/>
            <a:ext cx="880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https://www.koax24.de/en/connectors/overview/hv-connectors/bncht.html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87" y="2252386"/>
            <a:ext cx="3475953" cy="2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458" y="0"/>
            <a:ext cx="5411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http://www.hivolt.de/fileadmin/hivolt/pdf/VP-CL_e.pdf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823" t="15910" r="34562" b="4546"/>
          <a:stretch/>
        </p:blipFill>
        <p:spPr>
          <a:xfrm>
            <a:off x="7040880" y="0"/>
            <a:ext cx="5151120" cy="6857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542" t="13074" r="32290" b="6550"/>
          <a:stretch/>
        </p:blipFill>
        <p:spPr>
          <a:xfrm>
            <a:off x="234458" y="665654"/>
            <a:ext cx="6656832" cy="6191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6805" y="6172593"/>
            <a:ext cx="7770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>
                <a:solidFill>
                  <a:srgbClr val="FF0000"/>
                </a:solidFill>
              </a:rPr>
              <a:t>www.hivolt.de/fileadmin/hivolt/pdf/Catalog_HV_Cable_Connectors.pdf</a:t>
            </a:r>
          </a:p>
        </p:txBody>
      </p:sp>
    </p:spTree>
    <p:extLst>
      <p:ext uri="{BB962C8B-B14F-4D97-AF65-F5344CB8AC3E}">
        <p14:creationId xmlns:p14="http://schemas.microsoft.com/office/powerpoint/2010/main" val="360139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7106"/>
            <a:ext cx="8839200" cy="5320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https://www.google.com/</a:t>
            </a:r>
            <a:r>
              <a:rPr lang="en-GB" dirty="0" err="1"/>
              <a:t>imgres?imgurl</a:t>
            </a:r>
            <a:r>
              <a:rPr lang="en-GB" dirty="0"/>
              <a:t>=https%3A%2F%2Fwww.alfarconnectors.com%2Fwp-content%2Fuploads%2F2017%2F12%2FHIGH-VOLTAGE-female-receptacle-connector-25-KV-50A-2.jpg&amp;imgrefurl=https%3A%2F%2Fwww.alfarconnectors.com%2Findustrial-connectors%2Felectric-contacts%2Fhigh-voltage%2F&amp;docid=vQbP2VuB0kT6GM&amp;tbnid=1Y3o2RJT1VL7VM%3A&amp;vet=12ahUKEwjzv7Df0fPbAhUpIJoKHXgzA8Q4yAEQMygFMAV6BAgBEAY..i&amp;w=787&amp;h=511&amp;bih=859&amp;biw=1612&amp;q=high%20voltage%20connectors&amp;ved=2ahUKEwjzv7Df0fPbAhUpIJoKHXgzA8Q4yAEQMygFMAV6BAgBEAY&amp;iact=</a:t>
            </a:r>
            <a:r>
              <a:rPr lang="en-GB" dirty="0" err="1"/>
              <a:t>mrc&amp;uact</a:t>
            </a:r>
            <a:r>
              <a:rPr lang="en-GB" dirty="0"/>
              <a:t>=8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655" t="32906" r="3233" b="38094"/>
          <a:stretch/>
        </p:blipFill>
        <p:spPr>
          <a:xfrm>
            <a:off x="5276849" y="2610360"/>
            <a:ext cx="6622107" cy="35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34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949" t="12887" r="19526" b="32652"/>
          <a:stretch/>
        </p:blipFill>
        <p:spPr>
          <a:xfrm>
            <a:off x="1314450" y="476250"/>
            <a:ext cx="10490488" cy="5096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87135"/>
            <a:ext cx="1123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https://www.facebook.com/pg/Alfar-Connectors-458735687859722/about/?ref=page_internal</a:t>
            </a:r>
          </a:p>
        </p:txBody>
      </p:sp>
    </p:spTree>
    <p:extLst>
      <p:ext uri="{BB962C8B-B14F-4D97-AF65-F5344CB8AC3E}">
        <p14:creationId xmlns:p14="http://schemas.microsoft.com/office/powerpoint/2010/main" val="47901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616"/>
            <a:ext cx="11201400" cy="6247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825" y="177284"/>
            <a:ext cx="4559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http://dginterconnect.com/products/ft-series/</a:t>
            </a:r>
          </a:p>
        </p:txBody>
      </p:sp>
    </p:spTree>
    <p:extLst>
      <p:ext uri="{BB962C8B-B14F-4D97-AF65-F5344CB8AC3E}">
        <p14:creationId xmlns:p14="http://schemas.microsoft.com/office/powerpoint/2010/main" val="405083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8" y="508516"/>
            <a:ext cx="11332302" cy="63204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9184"/>
            <a:ext cx="5374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http://www.santron.com/MHV-SHV-coaxial-connector/</a:t>
            </a:r>
          </a:p>
        </p:txBody>
      </p:sp>
    </p:spTree>
    <p:extLst>
      <p:ext uri="{BB962C8B-B14F-4D97-AF65-F5344CB8AC3E}">
        <p14:creationId xmlns:p14="http://schemas.microsoft.com/office/powerpoint/2010/main" val="350298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188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356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19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6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5208" cy="6601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7708" y="3829550"/>
            <a:ext cx="3777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https://www.lemo.com/fr/products/high-voltage-connector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66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2219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8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27" t="17617" r="28674" b="3199"/>
          <a:stretch/>
        </p:blipFill>
        <p:spPr>
          <a:xfrm>
            <a:off x="5739619" y="-1"/>
            <a:ext cx="6452382" cy="6850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258" y="221958"/>
            <a:ext cx="6869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https://www.lemo.com/catalog/ROW/UK_English/high_voltage.pdf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18287" r="32385" b="4537"/>
          <a:stretch/>
        </p:blipFill>
        <p:spPr>
          <a:xfrm>
            <a:off x="0" y="868288"/>
            <a:ext cx="4529797" cy="59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78" y="1309116"/>
            <a:ext cx="10165894" cy="554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1235" y="592574"/>
            <a:ext cx="4864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ISEG</a:t>
            </a:r>
          </a:p>
          <a:p>
            <a:r>
              <a:rPr lang="en-GB" dirty="0" smtClean="0"/>
              <a:t>https://iseg-hv.com/en/knowledge/hv-connectors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46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22" y="1462713"/>
            <a:ext cx="7561092" cy="4551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799" y="447042"/>
            <a:ext cx="9064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https://www.ittcannon.com/products/trident-high-voltage-(thv)/</a:t>
            </a:r>
          </a:p>
        </p:txBody>
      </p:sp>
    </p:spTree>
    <p:extLst>
      <p:ext uri="{BB962C8B-B14F-4D97-AF65-F5344CB8AC3E}">
        <p14:creationId xmlns:p14="http://schemas.microsoft.com/office/powerpoint/2010/main" val="339883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5" y="1200330"/>
            <a:ext cx="9302281" cy="5599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732" y="1"/>
            <a:ext cx="11901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ebay.com/itm/60-80W-100W-Laser-Power-Supply-PSU-Cable-Connector-Co2-Cutting-Engraving-Cutting/222090741963?_trkparms=aid%3D222007%26algo%3DSIM.MBE%26ao%3D2%26asc%3D44039%26meid%3D969807e732084a79bcc864a96bd4161f%26pid%3D100005%26rk%3D1%26rkt%3D9%26sd%3D321135902636%26itm%3D222090741963&amp;_trksid=p2047675.c100005.m1851</a:t>
            </a:r>
          </a:p>
        </p:txBody>
      </p:sp>
    </p:spTree>
    <p:extLst>
      <p:ext uri="{BB962C8B-B14F-4D97-AF65-F5344CB8AC3E}">
        <p14:creationId xmlns:p14="http://schemas.microsoft.com/office/powerpoint/2010/main" val="344075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10199077" cy="6139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1254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https://www.ebay.com/sch/i.html?_from=R40&amp;_trksid=p2047675.m570.l1313.TR1.TRC0.A0.H0.Xhigh+voltage+connector.TRS0.TSS0&amp;_nkw=high+voltage+connector&amp;_sacat=0</a:t>
            </a:r>
          </a:p>
        </p:txBody>
      </p:sp>
    </p:spTree>
    <p:extLst>
      <p:ext uri="{BB962C8B-B14F-4D97-AF65-F5344CB8AC3E}">
        <p14:creationId xmlns:p14="http://schemas.microsoft.com/office/powerpoint/2010/main" val="3878493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100</Words>
  <Application>Microsoft Office PowerPoint</Application>
  <PresentationFormat>Widescreen</PresentationFormat>
  <Paragraphs>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Alternative HV connectors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HV connectors</dc:title>
  <dc:creator>Ian Crotty</dc:creator>
  <cp:lastModifiedBy>Ian Crotty</cp:lastModifiedBy>
  <cp:revision>32</cp:revision>
  <cp:lastPrinted>2018-06-13T11:21:05Z</cp:lastPrinted>
  <dcterms:created xsi:type="dcterms:W3CDTF">2018-06-13T10:51:42Z</dcterms:created>
  <dcterms:modified xsi:type="dcterms:W3CDTF">2018-06-27T14:10:10Z</dcterms:modified>
</cp:coreProperties>
</file>