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38" d="100"/>
          <a:sy n="38" d="100"/>
        </p:scale>
        <p:origin x="72" y="14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C39F6-4E0C-4328-B681-DDE1E4F8D66A}" type="datetimeFigureOut">
              <a:rPr lang="en-GB" smtClean="0"/>
              <a:t>13/06/2018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7ED14-6FCD-4CA9-9BEB-A7C046DAA6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877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C39F6-4E0C-4328-B681-DDE1E4F8D66A}" type="datetimeFigureOut">
              <a:rPr lang="en-GB" smtClean="0"/>
              <a:t>13/06/2018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7ED14-6FCD-4CA9-9BEB-A7C046DAA6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94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C39F6-4E0C-4328-B681-DDE1E4F8D66A}" type="datetimeFigureOut">
              <a:rPr lang="en-GB" smtClean="0"/>
              <a:t>13/06/2018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7ED14-6FCD-4CA9-9BEB-A7C046DAA6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626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C39F6-4E0C-4328-B681-DDE1E4F8D66A}" type="datetimeFigureOut">
              <a:rPr lang="en-GB" smtClean="0"/>
              <a:t>13/06/2018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7ED14-6FCD-4CA9-9BEB-A7C046DAA6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6666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C39F6-4E0C-4328-B681-DDE1E4F8D66A}" type="datetimeFigureOut">
              <a:rPr lang="en-GB" smtClean="0"/>
              <a:t>13/06/2018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7ED14-6FCD-4CA9-9BEB-A7C046DAA6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845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C39F6-4E0C-4328-B681-DDE1E4F8D66A}" type="datetimeFigureOut">
              <a:rPr lang="en-GB" smtClean="0"/>
              <a:t>13/06/2018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7ED14-6FCD-4CA9-9BEB-A7C046DAA6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961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C39F6-4E0C-4328-B681-DDE1E4F8D66A}" type="datetimeFigureOut">
              <a:rPr lang="en-GB" smtClean="0"/>
              <a:t>13/06/2018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7ED14-6FCD-4CA9-9BEB-A7C046DAA6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054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C39F6-4E0C-4328-B681-DDE1E4F8D66A}" type="datetimeFigureOut">
              <a:rPr lang="en-GB" smtClean="0"/>
              <a:t>13/06/2018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7ED14-6FCD-4CA9-9BEB-A7C046DAA6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343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C39F6-4E0C-4328-B681-DDE1E4F8D66A}" type="datetimeFigureOut">
              <a:rPr lang="en-GB" smtClean="0"/>
              <a:t>13/06/2018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7ED14-6FCD-4CA9-9BEB-A7C046DAA6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4492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C39F6-4E0C-4328-B681-DDE1E4F8D66A}" type="datetimeFigureOut">
              <a:rPr lang="en-GB" smtClean="0"/>
              <a:t>13/06/2018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7ED14-6FCD-4CA9-9BEB-A7C046DAA6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665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C39F6-4E0C-4328-B681-DDE1E4F8D66A}" type="datetimeFigureOut">
              <a:rPr lang="en-GB" smtClean="0"/>
              <a:t>13/06/2018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7ED14-6FCD-4CA9-9BEB-A7C046DAA6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0238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C39F6-4E0C-4328-B681-DDE1E4F8D66A}" type="datetimeFigureOut">
              <a:rPr lang="en-GB" smtClean="0"/>
              <a:t>13/06/2018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7ED14-6FCD-4CA9-9BEB-A7C046DAA6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533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HV connectors as proposed by </a:t>
            </a:r>
            <a:r>
              <a:rPr lang="en-GB" dirty="0" err="1" smtClean="0"/>
              <a:t>Pigi</a:t>
            </a:r>
            <a:r>
              <a:rPr lang="en-GB" dirty="0"/>
              <a:t> </a:t>
            </a:r>
            <a:r>
              <a:rPr lang="en-GB" dirty="0" smtClean="0"/>
              <a:t>7 June 2018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Ian</a:t>
            </a:r>
          </a:p>
          <a:p>
            <a:r>
              <a:rPr lang="en-GB" dirty="0" smtClean="0"/>
              <a:t>13 June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9599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5658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http://www.amphenol.co.jp/military/products/Alden.html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9332"/>
            <a:ext cx="11818189" cy="645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924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77292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http://www.amphenol.co.jp/military/catalog/AldenHighVoltage.pdf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1642" t="17064" r="33311" b="4419"/>
          <a:stretch/>
        </p:blipFill>
        <p:spPr>
          <a:xfrm>
            <a:off x="6583821" y="0"/>
            <a:ext cx="56081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261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998" t="9793" r="27606" b="-893"/>
          <a:stretch/>
        </p:blipFill>
        <p:spPr>
          <a:xfrm>
            <a:off x="5296620" y="0"/>
            <a:ext cx="6809116" cy="685451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43231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>https://www.aldenproducts.com/medical-interconnect-products-solutions/high-voltage-connectors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2352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642" y="508156"/>
            <a:ext cx="11329358" cy="61839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38824"/>
            <a:ext cx="4982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https://www.aldenproducts.com/company/contact</a:t>
            </a:r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2070340" y="4658264"/>
            <a:ext cx="3416060" cy="125945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486400" y="2406558"/>
            <a:ext cx="3225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/>
              <a:t>Amphenol UK Ltd</a:t>
            </a:r>
          </a:p>
          <a:p>
            <a:endParaRPr lang="nl-NL" dirty="0" smtClean="0"/>
          </a:p>
          <a:p>
            <a:r>
              <a:rPr lang="nl-NL" dirty="0" smtClean="0"/>
              <a:t>Tel: 01227 773200</a:t>
            </a:r>
          </a:p>
          <a:p>
            <a:r>
              <a:rPr lang="nl-NL" dirty="0" smtClean="0"/>
              <a:t>composite@amphenol.co.uk </a:t>
            </a:r>
          </a:p>
          <a:p>
            <a:r>
              <a:rPr lang="nl-NL" dirty="0" smtClean="0"/>
              <a:t>www.amphenol.co.uk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46263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9412" t="21725" r="26006" b="32331"/>
          <a:stretch/>
        </p:blipFill>
        <p:spPr>
          <a:xfrm>
            <a:off x="-1" y="0"/>
            <a:ext cx="11875911" cy="668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929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965" t="58621" r="25862" b="2211"/>
          <a:stretch/>
        </p:blipFill>
        <p:spPr>
          <a:xfrm>
            <a:off x="0" y="0"/>
            <a:ext cx="12397249" cy="58674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0" y="645064"/>
            <a:ext cx="3416060" cy="125945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81352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34</Words>
  <Application>Microsoft Office PowerPoint</Application>
  <PresentationFormat>Widescreen</PresentationFormat>
  <Paragraphs>12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HV connectors as proposed by Pigi 7 June 2018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HV connectors as proposed by Pigi 7 June 2018</dc:title>
  <dc:creator>Ian Crotty</dc:creator>
  <cp:lastModifiedBy>Ian Crotty</cp:lastModifiedBy>
  <cp:revision>10</cp:revision>
  <dcterms:created xsi:type="dcterms:W3CDTF">2018-06-13T10:48:25Z</dcterms:created>
  <dcterms:modified xsi:type="dcterms:W3CDTF">2018-06-13T11:15:10Z</dcterms:modified>
</cp:coreProperties>
</file>