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561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682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03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62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02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99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6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79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218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583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57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04697-61FF-4D52-BA47-2B3DEEEB6422}" type="datetimeFigureOut">
              <a:rPr lang="en-GB" smtClean="0"/>
              <a:t>03/07/2018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9EE3C-91D9-46A9-B555-13140B1AED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251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HV Cable </a:t>
            </a:r>
            <a:r>
              <a:rPr lang="en-GB" dirty="0" smtClean="0"/>
              <a:t>Lengths to Purchase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Ian</a:t>
            </a:r>
          </a:p>
          <a:p>
            <a:r>
              <a:rPr lang="en-GB" dirty="0" smtClean="0"/>
              <a:t>5 June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4841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3650" y="573579"/>
            <a:ext cx="64174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HV</a:t>
            </a:r>
          </a:p>
          <a:p>
            <a:endParaRPr lang="en-GB" dirty="0"/>
          </a:p>
          <a:p>
            <a:r>
              <a:rPr lang="en-GB" dirty="0" smtClean="0"/>
              <a:t>Mai n Cable Chain</a:t>
            </a:r>
          </a:p>
          <a:p>
            <a:endParaRPr lang="en-GB" dirty="0"/>
          </a:p>
          <a:p>
            <a:r>
              <a:rPr lang="en-GB" dirty="0" smtClean="0"/>
              <a:t>Mini Cable Chain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932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51760" y="523702"/>
            <a:ext cx="360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LV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72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901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Purchase lengths NOT fabricated cable lengths</a:t>
            </a:r>
          </a:p>
          <a:p>
            <a:endParaRPr lang="en-GB" dirty="0"/>
          </a:p>
          <a:p>
            <a:r>
              <a:rPr lang="en-GB" dirty="0" smtClean="0"/>
              <a:t>Cable lengths will come we have a few months</a:t>
            </a:r>
          </a:p>
          <a:p>
            <a:r>
              <a:rPr lang="en-GB" dirty="0" smtClean="0"/>
              <a:t>Need spec of LV cable</a:t>
            </a:r>
          </a:p>
          <a:p>
            <a:endParaRPr lang="en-GB" dirty="0"/>
          </a:p>
          <a:p>
            <a:r>
              <a:rPr lang="en-GB" dirty="0" smtClean="0"/>
              <a:t>Stephane and Theo will continue </a:t>
            </a:r>
            <a:r>
              <a:rPr lang="en-GB" dirty="0" err="1" smtClean="0"/>
              <a:t>witht</a:t>
            </a:r>
            <a:r>
              <a:rPr lang="en-GB" dirty="0" smtClean="0"/>
              <a:t> the Mini/Main </a:t>
            </a:r>
            <a:r>
              <a:rPr lang="en-GB" smtClean="0"/>
              <a:t>Cable chains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946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14524</TotalTime>
  <Words>49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HV Cable Lengths to Purchase</vt:lpstr>
      <vt:lpstr>PowerPoint Presentation</vt:lpstr>
      <vt:lpstr>PowerPoint Presentation</vt:lpstr>
      <vt:lpstr>PowerPoint Presentation</vt:lpstr>
      <vt:lpstr>Conclusions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Cable Lengths to Purchase</dc:title>
  <dc:creator>Ian Crotty</dc:creator>
  <cp:lastModifiedBy>Ian Crotty</cp:lastModifiedBy>
  <cp:revision>4</cp:revision>
  <dcterms:created xsi:type="dcterms:W3CDTF">2018-06-04T12:12:23Z</dcterms:created>
  <dcterms:modified xsi:type="dcterms:W3CDTF">2018-07-13T10:03:23Z</dcterms:modified>
</cp:coreProperties>
</file>