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7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18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18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50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3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87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04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2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0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35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81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73" y="0"/>
            <a:ext cx="9930802" cy="684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40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2018-09-05T08:03:25Z</dcterms:created>
  <dcterms:modified xsi:type="dcterms:W3CDTF">2018-09-05T08:04:03Z</dcterms:modified>
</cp:coreProperties>
</file>