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7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3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5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3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C985-778C-2B40-BBB8-93CB301D8E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6C5AA-CC08-F142-945E-BC6481BB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H="1">
            <a:off x="3903949" y="1628518"/>
            <a:ext cx="11758" cy="402720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59"/>
            <a:ext cx="9144000" cy="595473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HV cables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8870" y="3000451"/>
            <a:ext cx="1787648" cy="549348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Umbilical </a:t>
            </a:r>
            <a:r>
              <a:rPr lang="en-US" sz="1200" dirty="0" smtClean="0"/>
              <a:t>cable : 1 </a:t>
            </a:r>
            <a:r>
              <a:rPr lang="en-US" sz="1200" dirty="0" smtClean="0"/>
              <a:t>big cable </a:t>
            </a:r>
            <a:r>
              <a:rPr lang="en-US" sz="1200" dirty="0" smtClean="0"/>
              <a:t>= </a:t>
            </a:r>
            <a:r>
              <a:rPr lang="en-US" sz="1200" dirty="0" smtClean="0"/>
              <a:t>10 individual cables</a:t>
            </a:r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7302265" y="1628518"/>
            <a:ext cx="952470" cy="646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UXC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73463" y="2307650"/>
            <a:ext cx="417439" cy="20341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YE1</a:t>
            </a:r>
            <a:endParaRPr lang="en-US" sz="1200" dirty="0"/>
          </a:p>
        </p:txBody>
      </p:sp>
      <p:pic>
        <p:nvPicPr>
          <p:cNvPr id="8" name="Picture 7" descr="Screen Shot 2017-03-30 at 14.4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6" y="3510961"/>
            <a:ext cx="547895" cy="1302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526" y="1522126"/>
            <a:ext cx="952470" cy="646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USC</a:t>
            </a:r>
            <a:endParaRPr lang="en-US" dirty="0"/>
          </a:p>
        </p:txBody>
      </p:sp>
      <p:pic>
        <p:nvPicPr>
          <p:cNvPr id="11" name="Picture 10" descr="Screen Shot 2017-03-30 at 14.4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00761" y="2974837"/>
            <a:ext cx="2168108" cy="307987"/>
          </a:xfrm>
          <a:prstGeom prst="rect">
            <a:avLst/>
          </a:prstGeom>
        </p:spPr>
      </p:pic>
      <p:cxnSp>
        <p:nvCxnSpPr>
          <p:cNvPr id="13" name="Curved Connector 12"/>
          <p:cNvCxnSpPr>
            <a:stCxn id="8" idx="2"/>
          </p:cNvCxnSpPr>
          <p:nvPr/>
        </p:nvCxnSpPr>
        <p:spPr>
          <a:xfrm rot="5400000" flipH="1" flipV="1">
            <a:off x="159291" y="3644418"/>
            <a:ext cx="1531056" cy="807870"/>
          </a:xfrm>
          <a:prstGeom prst="curvedConnector3">
            <a:avLst>
              <a:gd name="adj1" fmla="val -1493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80" y="3053727"/>
            <a:ext cx="7238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HV crate</a:t>
            </a:r>
          </a:p>
          <a:p>
            <a:r>
              <a:rPr lang="en-US" sz="1100" dirty="0" smtClean="0"/>
              <a:t>HV board</a:t>
            </a:r>
          </a:p>
          <a:p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940710" y="2707863"/>
            <a:ext cx="1520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Distribution board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9126" y="5076356"/>
            <a:ext cx="113459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Coaxial cable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9407" y="2245258"/>
            <a:ext cx="188142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 the back : male and female connectors </a:t>
            </a:r>
            <a:endParaRPr lang="en-US" sz="1200" dirty="0"/>
          </a:p>
        </p:txBody>
      </p:sp>
      <p:cxnSp>
        <p:nvCxnSpPr>
          <p:cNvPr id="20" name="Curved Connector 19"/>
          <p:cNvCxnSpPr>
            <a:stCxn id="18" idx="3"/>
          </p:cNvCxnSpPr>
          <p:nvPr/>
        </p:nvCxnSpPr>
        <p:spPr>
          <a:xfrm>
            <a:off x="3080828" y="2476091"/>
            <a:ext cx="493872" cy="498746"/>
          </a:xfrm>
          <a:prstGeom prst="curvedConnector2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56517" y="2449780"/>
            <a:ext cx="776085" cy="276999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T</a:t>
            </a:r>
            <a:r>
              <a:rPr lang="en-US" sz="1200" dirty="0" err="1" smtClean="0"/>
              <a:t>ripolar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32602" y="1768720"/>
            <a:ext cx="1458101" cy="400110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Patch panel: </a:t>
            </a:r>
            <a:r>
              <a:rPr lang="en-US" sz="1000" dirty="0">
                <a:solidFill>
                  <a:srgbClr val="000000"/>
                </a:solidFill>
                <a:ea typeface="Lucida Grande"/>
                <a:cs typeface="Lucida Grande"/>
              </a:rPr>
              <a:t>HV CPE connectors </a:t>
            </a:r>
            <a:r>
              <a:rPr lang="en-US" sz="1000" dirty="0" smtClean="0">
                <a:solidFill>
                  <a:srgbClr val="000000"/>
                </a:solidFill>
                <a:ea typeface="Lucida Grande"/>
                <a:cs typeface="Lucida Grande"/>
              </a:rPr>
              <a:t>female/male</a:t>
            </a:r>
            <a:endParaRPr lang="en-US" sz="1000" dirty="0"/>
          </a:p>
        </p:txBody>
      </p:sp>
      <p:cxnSp>
        <p:nvCxnSpPr>
          <p:cNvPr id="25" name="Curved Connector 24"/>
          <p:cNvCxnSpPr>
            <a:stCxn id="4" idx="3"/>
          </p:cNvCxnSpPr>
          <p:nvPr/>
        </p:nvCxnSpPr>
        <p:spPr>
          <a:xfrm flipV="1">
            <a:off x="4656518" y="2321507"/>
            <a:ext cx="1416945" cy="95361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6200000" flipH="1">
            <a:off x="2369035" y="2797721"/>
            <a:ext cx="310262" cy="125575"/>
          </a:xfrm>
          <a:prstGeom prst="curvedConnector3">
            <a:avLst>
              <a:gd name="adj1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rapezoid 44"/>
          <p:cNvSpPr/>
          <p:nvPr/>
        </p:nvSpPr>
        <p:spPr>
          <a:xfrm rot="5400000">
            <a:off x="7102364" y="2786601"/>
            <a:ext cx="857932" cy="992449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/>
          <p:cNvCxnSpPr/>
          <p:nvPr/>
        </p:nvCxnSpPr>
        <p:spPr>
          <a:xfrm rot="16200000" flipH="1">
            <a:off x="6389968" y="2408588"/>
            <a:ext cx="746074" cy="544202"/>
          </a:xfrm>
          <a:prstGeom prst="curvedConnector3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86954" y="6200064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Umbilical has two different ends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893997" y="2563299"/>
            <a:ext cx="2037737" cy="2462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HV </a:t>
            </a:r>
            <a:r>
              <a:rPr lang="en-US" sz="1000" dirty="0" smtClean="0"/>
              <a:t>cable </a:t>
            </a:r>
            <a:r>
              <a:rPr lang="en-US" sz="1000" dirty="0" smtClean="0"/>
              <a:t>: CPE Connectors CH-side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249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40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Grande</vt:lpstr>
      <vt:lpstr>Office Theme</vt:lpstr>
      <vt:lpstr>HV cables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cables</dc:title>
  <dc:creator>Isabel Pedraza</dc:creator>
  <cp:lastModifiedBy>Anton Dimitrov</cp:lastModifiedBy>
  <cp:revision>3</cp:revision>
  <dcterms:created xsi:type="dcterms:W3CDTF">2017-04-11T15:17:38Z</dcterms:created>
  <dcterms:modified xsi:type="dcterms:W3CDTF">2017-04-13T12:22:51Z</dcterms:modified>
</cp:coreProperties>
</file>