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9" d="100"/>
          <a:sy n="109" d="100"/>
        </p:scale>
        <p:origin x="954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CC985-778C-2B40-BBB8-93CB301D8E2F}" type="datetimeFigureOut">
              <a:rPr lang="en-US" smtClean="0"/>
              <a:t>3/19/2018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6C5AA-CC08-F142-945E-BC6481BB1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885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CC985-778C-2B40-BBB8-93CB301D8E2F}" type="datetimeFigureOut">
              <a:rPr lang="en-US" smtClean="0"/>
              <a:t>3/19/2018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6C5AA-CC08-F142-945E-BC6481BB1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1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CC985-778C-2B40-BBB8-93CB301D8E2F}" type="datetimeFigureOut">
              <a:rPr lang="en-US" smtClean="0"/>
              <a:t>3/19/2018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6C5AA-CC08-F142-945E-BC6481BB1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678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CC985-778C-2B40-BBB8-93CB301D8E2F}" type="datetimeFigureOut">
              <a:rPr lang="en-US" smtClean="0"/>
              <a:t>3/19/2018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6C5AA-CC08-F142-945E-BC6481BB1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365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CC985-778C-2B40-BBB8-93CB301D8E2F}" type="datetimeFigureOut">
              <a:rPr lang="en-US" smtClean="0"/>
              <a:t>3/19/2018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6C5AA-CC08-F142-945E-BC6481BB1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534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CC985-778C-2B40-BBB8-93CB301D8E2F}" type="datetimeFigureOut">
              <a:rPr lang="en-US" smtClean="0"/>
              <a:t>3/19/2018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6C5AA-CC08-F142-945E-BC6481BB1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198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CC985-778C-2B40-BBB8-93CB301D8E2F}" type="datetimeFigureOut">
              <a:rPr lang="en-US" smtClean="0"/>
              <a:t>3/19/2018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6C5AA-CC08-F142-945E-BC6481BB1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335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CC985-778C-2B40-BBB8-93CB301D8E2F}" type="datetimeFigureOut">
              <a:rPr lang="en-US" smtClean="0"/>
              <a:t>3/19/2018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6C5AA-CC08-F142-945E-BC6481BB1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441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CC985-778C-2B40-BBB8-93CB301D8E2F}" type="datetimeFigureOut">
              <a:rPr lang="en-US" smtClean="0"/>
              <a:t>3/19/2018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6C5AA-CC08-F142-945E-BC6481BB1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359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CC985-778C-2B40-BBB8-93CB301D8E2F}" type="datetimeFigureOut">
              <a:rPr lang="en-US" smtClean="0"/>
              <a:t>3/19/2018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6C5AA-CC08-F142-945E-BC6481BB1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916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CC985-778C-2B40-BBB8-93CB301D8E2F}" type="datetimeFigureOut">
              <a:rPr lang="en-US" smtClean="0"/>
              <a:t>3/19/2018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6C5AA-CC08-F142-945E-BC6481BB1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30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7CC985-778C-2B40-BBB8-93CB301D8E2F}" type="datetimeFigureOut">
              <a:rPr lang="en-US" smtClean="0"/>
              <a:t>3/19/2018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F6C5AA-CC08-F142-945E-BC6481BB1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192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Straight Connector 28"/>
          <p:cNvCxnSpPr/>
          <p:nvPr/>
        </p:nvCxnSpPr>
        <p:spPr>
          <a:xfrm flipH="1">
            <a:off x="3903949" y="1628518"/>
            <a:ext cx="11758" cy="4027201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7559"/>
            <a:ext cx="9144000" cy="595473"/>
          </a:xfrm>
          <a:solidFill>
            <a:schemeClr val="tx2"/>
          </a:solidFill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HV cables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68870" y="3000451"/>
            <a:ext cx="1787648" cy="549348"/>
          </a:xfrm>
          <a:prstGeom prst="rect">
            <a:avLst/>
          </a:prstGeom>
          <a:solidFill>
            <a:schemeClr val="accent1">
              <a:alpha val="58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>Umbilical cable : 1 big cable = 10 </a:t>
            </a:r>
            <a:r>
              <a:rPr lang="en-US" sz="1200" smtClean="0"/>
              <a:t>individual </a:t>
            </a:r>
            <a:r>
              <a:rPr lang="en-US" sz="1200" smtClean="0"/>
              <a:t>cables = 20channels</a:t>
            </a:r>
            <a:endParaRPr lang="en-US" sz="1200" dirty="0" smtClean="0"/>
          </a:p>
          <a:p>
            <a:pPr algn="ctr"/>
            <a:endParaRPr lang="en-US" sz="1200" dirty="0"/>
          </a:p>
        </p:txBody>
      </p:sp>
      <p:sp>
        <p:nvSpPr>
          <p:cNvPr id="5" name="Rectangle 4"/>
          <p:cNvSpPr/>
          <p:nvPr/>
        </p:nvSpPr>
        <p:spPr>
          <a:xfrm>
            <a:off x="7302265" y="1628518"/>
            <a:ext cx="952470" cy="64670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UXC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073463" y="2307650"/>
            <a:ext cx="417439" cy="203417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YE1</a:t>
            </a:r>
            <a:endParaRPr lang="en-US" sz="1200" dirty="0"/>
          </a:p>
        </p:txBody>
      </p:sp>
      <p:pic>
        <p:nvPicPr>
          <p:cNvPr id="8" name="Picture 7" descr="Screen Shot 2017-03-30 at 14.44.1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936" y="3510961"/>
            <a:ext cx="547895" cy="130292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24526" y="1522126"/>
            <a:ext cx="952470" cy="64670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USC</a:t>
            </a:r>
            <a:endParaRPr lang="en-US" dirty="0"/>
          </a:p>
        </p:txBody>
      </p:sp>
      <p:pic>
        <p:nvPicPr>
          <p:cNvPr id="11" name="Picture 10" descr="Screen Shot 2017-03-30 at 14.46.0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700761" y="2974837"/>
            <a:ext cx="2168108" cy="307987"/>
          </a:xfrm>
          <a:prstGeom prst="rect">
            <a:avLst/>
          </a:prstGeom>
        </p:spPr>
      </p:pic>
      <p:cxnSp>
        <p:nvCxnSpPr>
          <p:cNvPr id="13" name="Curved Connector 12"/>
          <p:cNvCxnSpPr>
            <a:stCxn id="8" idx="2"/>
          </p:cNvCxnSpPr>
          <p:nvPr/>
        </p:nvCxnSpPr>
        <p:spPr>
          <a:xfrm rot="5400000" flipH="1" flipV="1">
            <a:off x="159291" y="3644418"/>
            <a:ext cx="1531056" cy="807870"/>
          </a:xfrm>
          <a:prstGeom prst="curvedConnector3">
            <a:avLst>
              <a:gd name="adj1" fmla="val -14931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0980" y="3053727"/>
            <a:ext cx="723851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HV crate</a:t>
            </a:r>
          </a:p>
          <a:p>
            <a:r>
              <a:rPr lang="en-US" sz="1100" dirty="0" smtClean="0"/>
              <a:t>HV board</a:t>
            </a:r>
          </a:p>
          <a:p>
            <a:endParaRPr lang="en-US" sz="1100" dirty="0"/>
          </a:p>
        </p:txBody>
      </p:sp>
      <p:sp>
        <p:nvSpPr>
          <p:cNvPr id="16" name="TextBox 15"/>
          <p:cNvSpPr txBox="1"/>
          <p:nvPr/>
        </p:nvSpPr>
        <p:spPr>
          <a:xfrm>
            <a:off x="940710" y="2707863"/>
            <a:ext cx="15206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Distribution board</a:t>
            </a:r>
            <a:endParaRPr lang="en-US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509126" y="5076356"/>
            <a:ext cx="1134595" cy="3077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Coaxial cable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99407" y="2245258"/>
            <a:ext cx="1881421" cy="461665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On the back : male and female connectors </a:t>
            </a:r>
            <a:endParaRPr lang="en-US" sz="1200" dirty="0"/>
          </a:p>
        </p:txBody>
      </p:sp>
      <p:cxnSp>
        <p:nvCxnSpPr>
          <p:cNvPr id="20" name="Curved Connector 19"/>
          <p:cNvCxnSpPr>
            <a:stCxn id="18" idx="3"/>
          </p:cNvCxnSpPr>
          <p:nvPr/>
        </p:nvCxnSpPr>
        <p:spPr>
          <a:xfrm>
            <a:off x="3080828" y="2476091"/>
            <a:ext cx="493872" cy="498746"/>
          </a:xfrm>
          <a:prstGeom prst="curvedConnector2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886388" y="1200081"/>
            <a:ext cx="2166332" cy="276999"/>
          </a:xfrm>
          <a:prstGeom prst="rect">
            <a:avLst/>
          </a:prstGeom>
          <a:solidFill>
            <a:srgbClr val="FF0000"/>
          </a:solidFill>
          <a:ln>
            <a:solidFill>
              <a:srgbClr val="E46C0A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Jupiter connector throughout</a:t>
            </a:r>
            <a:endParaRPr lang="en-US" sz="1200" dirty="0"/>
          </a:p>
        </p:txBody>
      </p:sp>
      <p:sp>
        <p:nvSpPr>
          <p:cNvPr id="23" name="TextBox 22"/>
          <p:cNvSpPr txBox="1"/>
          <p:nvPr/>
        </p:nvSpPr>
        <p:spPr>
          <a:xfrm>
            <a:off x="5432602" y="1768720"/>
            <a:ext cx="1458101" cy="400110"/>
          </a:xfrm>
          <a:prstGeom prst="rect">
            <a:avLst/>
          </a:prstGeom>
          <a:noFill/>
          <a:ln>
            <a:solidFill>
              <a:srgbClr val="E46C0A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Patch panel: </a:t>
            </a:r>
            <a:r>
              <a:rPr lang="en-US" sz="1000" dirty="0">
                <a:solidFill>
                  <a:srgbClr val="000000"/>
                </a:solidFill>
                <a:ea typeface="Lucida Grande"/>
                <a:cs typeface="Lucida Grande"/>
              </a:rPr>
              <a:t>HV CPE connectors </a:t>
            </a:r>
            <a:r>
              <a:rPr lang="en-US" sz="1000" dirty="0" smtClean="0">
                <a:solidFill>
                  <a:srgbClr val="000000"/>
                </a:solidFill>
                <a:ea typeface="Lucida Grande"/>
                <a:cs typeface="Lucida Grande"/>
              </a:rPr>
              <a:t>female/male</a:t>
            </a:r>
            <a:endParaRPr lang="en-US" sz="1000" dirty="0"/>
          </a:p>
        </p:txBody>
      </p:sp>
      <p:cxnSp>
        <p:nvCxnSpPr>
          <p:cNvPr id="25" name="Curved Connector 24"/>
          <p:cNvCxnSpPr>
            <a:stCxn id="4" idx="3"/>
          </p:cNvCxnSpPr>
          <p:nvPr/>
        </p:nvCxnSpPr>
        <p:spPr>
          <a:xfrm flipV="1">
            <a:off x="4656518" y="2321507"/>
            <a:ext cx="1416945" cy="953618"/>
          </a:xfrm>
          <a:prstGeom prst="curvedConnector3">
            <a:avLst>
              <a:gd name="adj1" fmla="val 50000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Curved Connector 31"/>
          <p:cNvCxnSpPr/>
          <p:nvPr/>
        </p:nvCxnSpPr>
        <p:spPr>
          <a:xfrm rot="16200000" flipH="1">
            <a:off x="2369035" y="2797721"/>
            <a:ext cx="310262" cy="125575"/>
          </a:xfrm>
          <a:prstGeom prst="curvedConnector3">
            <a:avLst>
              <a:gd name="adj1" fmla="val 50000"/>
            </a:avLst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rapezoid 44"/>
          <p:cNvSpPr/>
          <p:nvPr/>
        </p:nvSpPr>
        <p:spPr>
          <a:xfrm rot="5400000">
            <a:off x="7102364" y="2786601"/>
            <a:ext cx="857932" cy="992449"/>
          </a:xfrm>
          <a:prstGeom prst="trapezoid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" name="Curved Connector 46"/>
          <p:cNvCxnSpPr/>
          <p:nvPr/>
        </p:nvCxnSpPr>
        <p:spPr>
          <a:xfrm rot="16200000" flipH="1">
            <a:off x="6389968" y="2408588"/>
            <a:ext cx="746074" cy="544202"/>
          </a:xfrm>
          <a:prstGeom prst="curvedConnector3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6893997" y="2563299"/>
            <a:ext cx="1382110" cy="246221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000" dirty="0" smtClean="0"/>
              <a:t>HV cable : </a:t>
            </a:r>
            <a:r>
              <a:rPr lang="en-US" sz="1000" dirty="0" err="1" smtClean="0"/>
              <a:t>dia</a:t>
            </a:r>
            <a:r>
              <a:rPr lang="en-US" sz="1000" dirty="0" smtClean="0"/>
              <a:t> 4.96mm</a:t>
            </a:r>
            <a:r>
              <a:rPr lang="en-US" sz="1000" dirty="0" smtClean="0"/>
              <a:t> </a:t>
            </a:r>
            <a:endParaRPr lang="en-US" sz="1000" dirty="0"/>
          </a:p>
        </p:txBody>
      </p:sp>
      <p:sp>
        <p:nvSpPr>
          <p:cNvPr id="3" name="TextBox 2"/>
          <p:cNvSpPr txBox="1"/>
          <p:nvPr/>
        </p:nvSpPr>
        <p:spPr>
          <a:xfrm>
            <a:off x="6878112" y="3994959"/>
            <a:ext cx="1376623" cy="1015663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X36 HV cables </a:t>
            </a:r>
            <a:r>
              <a:rPr lang="en-GB" sz="1200" dirty="0" err="1" smtClean="0"/>
              <a:t>dia</a:t>
            </a:r>
            <a:r>
              <a:rPr lang="en-GB" sz="1200" dirty="0" smtClean="0"/>
              <a:t> 5mm in each Mini cable chain from YE1 PP to RE3/1 and RE4/1 stations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350477" y="4047392"/>
            <a:ext cx="1376623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X8 Umbilical cable from USC to UXC.</a:t>
            </a:r>
          </a:p>
          <a:p>
            <a:r>
              <a:rPr lang="en-GB" sz="1200" dirty="0" err="1" smtClean="0"/>
              <a:t>Dia</a:t>
            </a:r>
            <a:r>
              <a:rPr lang="en-GB" sz="1200" dirty="0" smtClean="0"/>
              <a:t> 40mm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3924951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64</Words>
  <Application>Microsoft Office PowerPoint</Application>
  <PresentationFormat>On-screen Show (4:3)</PresentationFormat>
  <Paragraphs>16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Lucida Grande</vt:lpstr>
      <vt:lpstr>Office Theme</vt:lpstr>
      <vt:lpstr>HV cables</vt:lpstr>
    </vt:vector>
  </TitlesOfParts>
  <Company>CERN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HV cables</dc:title>
  <dc:creator>Isabel Pedraza</dc:creator>
  <cp:lastModifiedBy>Ian Crotty</cp:lastModifiedBy>
  <cp:revision>5</cp:revision>
  <dcterms:created xsi:type="dcterms:W3CDTF">2017-04-11T15:17:38Z</dcterms:created>
  <dcterms:modified xsi:type="dcterms:W3CDTF">2018-03-19T11:38:59Z</dcterms:modified>
</cp:coreProperties>
</file>