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38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64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16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7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34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6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35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70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39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73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65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61E91-2AA6-427E-9239-593FFC047C64}" type="datetimeFigureOut">
              <a:rPr lang="en-GB" smtClean="0"/>
              <a:t>16/04/2019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ECBF2-CBDB-4805-8EB0-9ACA3F563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74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PMA (ABB)</a:t>
            </a:r>
            <a:br>
              <a:rPr lang="en-GB" dirty="0" smtClean="0"/>
            </a:br>
            <a:r>
              <a:rPr lang="en-GB" dirty="0" smtClean="0"/>
              <a:t>as used by Polish trigger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and </a:t>
            </a:r>
            <a:r>
              <a:rPr lang="en-GB" dirty="0" err="1" smtClean="0"/>
              <a:t>andres</a:t>
            </a:r>
            <a:endParaRPr lang="en-GB" dirty="0" smtClean="0"/>
          </a:p>
          <a:p>
            <a:r>
              <a:rPr lang="en-GB" dirty="0" smtClean="0"/>
              <a:t>15 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71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6783" y="0"/>
            <a:ext cx="5119714" cy="63673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4400" y="398352"/>
            <a:ext cx="3576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Email sent after call to ABB in </a:t>
            </a:r>
            <a:r>
              <a:rPr lang="en-GB" dirty="0" err="1" smtClean="0"/>
              <a:t>Uster</a:t>
            </a:r>
            <a:r>
              <a:rPr lang="en-GB" dirty="0" smtClean="0"/>
              <a:t> and obtained the name Mr </a:t>
            </a:r>
            <a:r>
              <a:rPr lang="en-GB" dirty="0" err="1" smtClean="0"/>
              <a:t>Spuler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97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474" b="26863"/>
          <a:stretch/>
        </p:blipFill>
        <p:spPr>
          <a:xfrm>
            <a:off x="5528650" y="0"/>
            <a:ext cx="6663350" cy="60323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8301" t="21936" r="21588" b="3446"/>
          <a:stretch/>
        </p:blipFill>
        <p:spPr>
          <a:xfrm>
            <a:off x="-1" y="0"/>
            <a:ext cx="5528651" cy="53799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18075" y="2580238"/>
            <a:ext cx="30148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Delivery delay is not clear, called </a:t>
            </a:r>
            <a:r>
              <a:rPr lang="en-GB" dirty="0" err="1" smtClean="0"/>
              <a:t>Spuler</a:t>
            </a:r>
            <a:r>
              <a:rPr lang="en-GB" dirty="0" smtClean="0"/>
              <a:t>. He said call Mrs </a:t>
            </a:r>
            <a:r>
              <a:rPr lang="en-GB" dirty="0" err="1" smtClean="0"/>
              <a:t>Arikan</a:t>
            </a:r>
            <a:r>
              <a:rPr lang="en-GB" dirty="0" smtClean="0"/>
              <a:t> at 1130 16 </a:t>
            </a:r>
            <a:r>
              <a:rPr lang="en-GB" dirty="0" err="1" smtClean="0"/>
              <a:t>april</a:t>
            </a:r>
            <a:r>
              <a:rPr lang="en-GB" dirty="0" smtClean="0"/>
              <a:t>.</a:t>
            </a:r>
          </a:p>
          <a:p>
            <a:r>
              <a:rPr lang="en-GB" dirty="0" smtClean="0"/>
              <a:t>600m is ready on 16 April for immediate delivery</a:t>
            </a:r>
          </a:p>
          <a:p>
            <a:r>
              <a:rPr lang="en-GB" dirty="0" smtClean="0"/>
              <a:t>2km more is ready end April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1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Contacts for all companies contacted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73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175" y="0"/>
            <a:ext cx="6061549" cy="684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609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64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PMA (ABB) as used by Polish trigger</vt:lpstr>
      <vt:lpstr>PowerPoint Presentation</vt:lpstr>
      <vt:lpstr>PowerPoint Presentation</vt:lpstr>
      <vt:lpstr>Contacts for all companies contacted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PMA (ABB) as used by Polish trigger</dc:title>
  <dc:creator>Ian Crotty</dc:creator>
  <cp:lastModifiedBy>Ian Crotty</cp:lastModifiedBy>
  <cp:revision>6</cp:revision>
  <dcterms:created xsi:type="dcterms:W3CDTF">2019-04-16T10:29:45Z</dcterms:created>
  <dcterms:modified xsi:type="dcterms:W3CDTF">2019-04-16T15:34:56Z</dcterms:modified>
</cp:coreProperties>
</file>