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2" autoAdjust="0"/>
    <p:restoredTop sz="94660"/>
  </p:normalViewPr>
  <p:slideViewPr>
    <p:cSldViewPr snapToGrid="0">
      <p:cViewPr varScale="1">
        <p:scale>
          <a:sx n="97" d="100"/>
          <a:sy n="97" d="100"/>
        </p:scale>
        <p:origin x="102" y="2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A0A6647-ACFA-4DA0-830D-7AD8BE918338}" type="datetimeFigureOut">
              <a:rPr lang="en-GB" smtClean="0"/>
              <a:t>24/04/2019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CCE7C7-C97C-486B-8603-7E83791E7B97}" type="slidenum">
              <a:rPr lang="en-GB" smtClean="0"/>
              <a:t>‹#›</a:t>
            </a:fld>
            <a:endParaRPr lang="en-GB"/>
          </a:p>
        </p:txBody>
      </p:sp>
    </p:spTree>
    <p:extLst>
      <p:ext uri="{BB962C8B-B14F-4D97-AF65-F5344CB8AC3E}">
        <p14:creationId xmlns:p14="http://schemas.microsoft.com/office/powerpoint/2010/main" val="2011949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A0A6647-ACFA-4DA0-830D-7AD8BE918338}" type="datetimeFigureOut">
              <a:rPr lang="en-GB" smtClean="0"/>
              <a:t>24/04/2019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CCE7C7-C97C-486B-8603-7E83791E7B97}" type="slidenum">
              <a:rPr lang="en-GB" smtClean="0"/>
              <a:t>‹#›</a:t>
            </a:fld>
            <a:endParaRPr lang="en-GB"/>
          </a:p>
        </p:txBody>
      </p:sp>
    </p:spTree>
    <p:extLst>
      <p:ext uri="{BB962C8B-B14F-4D97-AF65-F5344CB8AC3E}">
        <p14:creationId xmlns:p14="http://schemas.microsoft.com/office/powerpoint/2010/main" val="2855449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A0A6647-ACFA-4DA0-830D-7AD8BE918338}" type="datetimeFigureOut">
              <a:rPr lang="en-GB" smtClean="0"/>
              <a:t>24/04/2019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CCE7C7-C97C-486B-8603-7E83791E7B97}" type="slidenum">
              <a:rPr lang="en-GB" smtClean="0"/>
              <a:t>‹#›</a:t>
            </a:fld>
            <a:endParaRPr lang="en-GB"/>
          </a:p>
        </p:txBody>
      </p:sp>
    </p:spTree>
    <p:extLst>
      <p:ext uri="{BB962C8B-B14F-4D97-AF65-F5344CB8AC3E}">
        <p14:creationId xmlns:p14="http://schemas.microsoft.com/office/powerpoint/2010/main" val="3648541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A0A6647-ACFA-4DA0-830D-7AD8BE918338}" type="datetimeFigureOut">
              <a:rPr lang="en-GB" smtClean="0"/>
              <a:t>24/04/2019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CCE7C7-C97C-486B-8603-7E83791E7B97}" type="slidenum">
              <a:rPr lang="en-GB" smtClean="0"/>
              <a:t>‹#›</a:t>
            </a:fld>
            <a:endParaRPr lang="en-GB"/>
          </a:p>
        </p:txBody>
      </p:sp>
    </p:spTree>
    <p:extLst>
      <p:ext uri="{BB962C8B-B14F-4D97-AF65-F5344CB8AC3E}">
        <p14:creationId xmlns:p14="http://schemas.microsoft.com/office/powerpoint/2010/main" val="1973000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A0A6647-ACFA-4DA0-830D-7AD8BE918338}" type="datetimeFigureOut">
              <a:rPr lang="en-GB" smtClean="0"/>
              <a:t>24/04/2019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CCE7C7-C97C-486B-8603-7E83791E7B97}" type="slidenum">
              <a:rPr lang="en-GB" smtClean="0"/>
              <a:t>‹#›</a:t>
            </a:fld>
            <a:endParaRPr lang="en-GB"/>
          </a:p>
        </p:txBody>
      </p:sp>
    </p:spTree>
    <p:extLst>
      <p:ext uri="{BB962C8B-B14F-4D97-AF65-F5344CB8AC3E}">
        <p14:creationId xmlns:p14="http://schemas.microsoft.com/office/powerpoint/2010/main" val="2186908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A0A6647-ACFA-4DA0-830D-7AD8BE918338}" type="datetimeFigureOut">
              <a:rPr lang="en-GB" smtClean="0"/>
              <a:t>24/04/2019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CCE7C7-C97C-486B-8603-7E83791E7B97}" type="slidenum">
              <a:rPr lang="en-GB" smtClean="0"/>
              <a:t>‹#›</a:t>
            </a:fld>
            <a:endParaRPr lang="en-GB"/>
          </a:p>
        </p:txBody>
      </p:sp>
    </p:spTree>
    <p:extLst>
      <p:ext uri="{BB962C8B-B14F-4D97-AF65-F5344CB8AC3E}">
        <p14:creationId xmlns:p14="http://schemas.microsoft.com/office/powerpoint/2010/main" val="1619849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A0A6647-ACFA-4DA0-830D-7AD8BE918338}" type="datetimeFigureOut">
              <a:rPr lang="en-GB" smtClean="0"/>
              <a:t>24/04/2019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BCCE7C7-C97C-486B-8603-7E83791E7B97}" type="slidenum">
              <a:rPr lang="en-GB" smtClean="0"/>
              <a:t>‹#›</a:t>
            </a:fld>
            <a:endParaRPr lang="en-GB"/>
          </a:p>
        </p:txBody>
      </p:sp>
    </p:spTree>
    <p:extLst>
      <p:ext uri="{BB962C8B-B14F-4D97-AF65-F5344CB8AC3E}">
        <p14:creationId xmlns:p14="http://schemas.microsoft.com/office/powerpoint/2010/main" val="155651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A0A6647-ACFA-4DA0-830D-7AD8BE918338}" type="datetimeFigureOut">
              <a:rPr lang="en-GB" smtClean="0"/>
              <a:t>24/04/2019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BCCE7C7-C97C-486B-8603-7E83791E7B97}" type="slidenum">
              <a:rPr lang="en-GB" smtClean="0"/>
              <a:t>‹#›</a:t>
            </a:fld>
            <a:endParaRPr lang="en-GB"/>
          </a:p>
        </p:txBody>
      </p:sp>
    </p:spTree>
    <p:extLst>
      <p:ext uri="{BB962C8B-B14F-4D97-AF65-F5344CB8AC3E}">
        <p14:creationId xmlns:p14="http://schemas.microsoft.com/office/powerpoint/2010/main" val="1539186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0A6647-ACFA-4DA0-830D-7AD8BE918338}" type="datetimeFigureOut">
              <a:rPr lang="en-GB" smtClean="0"/>
              <a:t>24/04/2019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BCCE7C7-C97C-486B-8603-7E83791E7B97}" type="slidenum">
              <a:rPr lang="en-GB" smtClean="0"/>
              <a:t>‹#›</a:t>
            </a:fld>
            <a:endParaRPr lang="en-GB"/>
          </a:p>
        </p:txBody>
      </p:sp>
    </p:spTree>
    <p:extLst>
      <p:ext uri="{BB962C8B-B14F-4D97-AF65-F5344CB8AC3E}">
        <p14:creationId xmlns:p14="http://schemas.microsoft.com/office/powerpoint/2010/main" val="2702680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A0A6647-ACFA-4DA0-830D-7AD8BE918338}" type="datetimeFigureOut">
              <a:rPr lang="en-GB" smtClean="0"/>
              <a:t>24/04/2019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CCE7C7-C97C-486B-8603-7E83791E7B97}" type="slidenum">
              <a:rPr lang="en-GB" smtClean="0"/>
              <a:t>‹#›</a:t>
            </a:fld>
            <a:endParaRPr lang="en-GB"/>
          </a:p>
        </p:txBody>
      </p:sp>
    </p:spTree>
    <p:extLst>
      <p:ext uri="{BB962C8B-B14F-4D97-AF65-F5344CB8AC3E}">
        <p14:creationId xmlns:p14="http://schemas.microsoft.com/office/powerpoint/2010/main" val="3431604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A0A6647-ACFA-4DA0-830D-7AD8BE918338}" type="datetimeFigureOut">
              <a:rPr lang="en-GB" smtClean="0"/>
              <a:t>24/04/2019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CCE7C7-C97C-486B-8603-7E83791E7B97}" type="slidenum">
              <a:rPr lang="en-GB" smtClean="0"/>
              <a:t>‹#›</a:t>
            </a:fld>
            <a:endParaRPr lang="en-GB"/>
          </a:p>
        </p:txBody>
      </p:sp>
    </p:spTree>
    <p:extLst>
      <p:ext uri="{BB962C8B-B14F-4D97-AF65-F5344CB8AC3E}">
        <p14:creationId xmlns:p14="http://schemas.microsoft.com/office/powerpoint/2010/main" val="3529474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0A6647-ACFA-4DA0-830D-7AD8BE918338}" type="datetimeFigureOut">
              <a:rPr lang="en-GB" smtClean="0"/>
              <a:t>24/04/2019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CCE7C7-C97C-486B-8603-7E83791E7B97}" type="slidenum">
              <a:rPr lang="en-GB" smtClean="0"/>
              <a:t>‹#›</a:t>
            </a:fld>
            <a:endParaRPr lang="en-GB"/>
          </a:p>
        </p:txBody>
      </p:sp>
    </p:spTree>
    <p:extLst>
      <p:ext uri="{BB962C8B-B14F-4D97-AF65-F5344CB8AC3E}">
        <p14:creationId xmlns:p14="http://schemas.microsoft.com/office/powerpoint/2010/main" val="23912584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Justification </a:t>
            </a:r>
            <a:r>
              <a:rPr lang="en-GB" dirty="0" smtClean="0"/>
              <a:t>T. Kramer</a:t>
            </a:r>
            <a:endParaRPr lang="en-GB" dirty="0"/>
          </a:p>
        </p:txBody>
      </p:sp>
      <p:sp>
        <p:nvSpPr>
          <p:cNvPr id="3" name="Subtitle 2"/>
          <p:cNvSpPr>
            <a:spLocks noGrp="1"/>
          </p:cNvSpPr>
          <p:nvPr>
            <p:ph type="subTitle" idx="1"/>
          </p:nvPr>
        </p:nvSpPr>
        <p:spPr/>
        <p:txBody>
          <a:bodyPr/>
          <a:lstStyle/>
          <a:p>
            <a:r>
              <a:rPr lang="en-GB" dirty="0" smtClean="0"/>
              <a:t>Ian</a:t>
            </a:r>
          </a:p>
          <a:p>
            <a:r>
              <a:rPr lang="en-GB" dirty="0" smtClean="0"/>
              <a:t>April</a:t>
            </a:r>
            <a:endParaRPr lang="en-GB" dirty="0"/>
          </a:p>
        </p:txBody>
      </p:sp>
    </p:spTree>
    <p:extLst>
      <p:ext uri="{BB962C8B-B14F-4D97-AF65-F5344CB8AC3E}">
        <p14:creationId xmlns:p14="http://schemas.microsoft.com/office/powerpoint/2010/main" val="3698909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 y="-1"/>
            <a:ext cx="11631561" cy="6842895"/>
          </a:xfrm>
          <a:prstGeom prst="rect">
            <a:avLst/>
          </a:prstGeom>
        </p:spPr>
      </p:pic>
    </p:spTree>
    <p:extLst>
      <p:ext uri="{BB962C8B-B14F-4D97-AF65-F5344CB8AC3E}">
        <p14:creationId xmlns:p14="http://schemas.microsoft.com/office/powerpoint/2010/main" val="2698868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l="-210" t="7420" r="31020" b="44321"/>
          <a:stretch/>
        </p:blipFill>
        <p:spPr>
          <a:xfrm>
            <a:off x="0" y="0"/>
            <a:ext cx="12124562" cy="4975123"/>
          </a:xfrm>
          <a:prstGeom prst="rect">
            <a:avLst/>
          </a:prstGeom>
        </p:spPr>
      </p:pic>
      <p:pic>
        <p:nvPicPr>
          <p:cNvPr id="5" name="Picture 4"/>
          <p:cNvPicPr>
            <a:picLocks noChangeAspect="1"/>
          </p:cNvPicPr>
          <p:nvPr/>
        </p:nvPicPr>
        <p:blipFill rotWithShape="1">
          <a:blip r:embed="rId2"/>
          <a:srcRect l="75149" t="34641" r="6199" b="50485"/>
          <a:stretch/>
        </p:blipFill>
        <p:spPr>
          <a:xfrm>
            <a:off x="6357596" y="4660492"/>
            <a:ext cx="4044933" cy="1897626"/>
          </a:xfrm>
          <a:prstGeom prst="rect">
            <a:avLst/>
          </a:prstGeom>
        </p:spPr>
      </p:pic>
    </p:spTree>
    <p:extLst>
      <p:ext uri="{BB962C8B-B14F-4D97-AF65-F5344CB8AC3E}">
        <p14:creationId xmlns:p14="http://schemas.microsoft.com/office/powerpoint/2010/main" val="2314860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l="470" t="42867" r="7042" b="3825"/>
          <a:stretch/>
        </p:blipFill>
        <p:spPr>
          <a:xfrm>
            <a:off x="0" y="550607"/>
            <a:ext cx="12149462" cy="4119716"/>
          </a:xfrm>
          <a:prstGeom prst="rect">
            <a:avLst/>
          </a:prstGeom>
        </p:spPr>
      </p:pic>
      <p:sp>
        <p:nvSpPr>
          <p:cNvPr id="5" name="Rectangle 4"/>
          <p:cNvSpPr/>
          <p:nvPr/>
        </p:nvSpPr>
        <p:spPr>
          <a:xfrm>
            <a:off x="5742039" y="2100401"/>
            <a:ext cx="6096000" cy="1477328"/>
          </a:xfrm>
          <a:prstGeom prst="rect">
            <a:avLst/>
          </a:prstGeom>
        </p:spPr>
        <p:txBody>
          <a:bodyPr>
            <a:spAutoFit/>
          </a:bodyPr>
          <a:lstStyle/>
          <a:p>
            <a:r>
              <a:rPr lang="en-GB" dirty="0"/>
              <a:t>	Justification for purchasing from this supplier: PMA is the only vendor that makes the product that comes meets the desired fire safety requirements, and has the two part construction that reduces the risk of damage to our optic </a:t>
            </a:r>
            <a:r>
              <a:rPr lang="en-GB" dirty="0" err="1"/>
              <a:t>fibers</a:t>
            </a:r>
            <a:r>
              <a:rPr lang="en-GB" dirty="0"/>
              <a:t> when they are installed in the conduit.</a:t>
            </a:r>
          </a:p>
        </p:txBody>
      </p:sp>
    </p:spTree>
    <p:extLst>
      <p:ext uri="{BB962C8B-B14F-4D97-AF65-F5344CB8AC3E}">
        <p14:creationId xmlns:p14="http://schemas.microsoft.com/office/powerpoint/2010/main" val="23041882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6</Words>
  <Application>Microsoft Office PowerPoint</Application>
  <PresentationFormat>Widescreen</PresentationFormat>
  <Paragraphs>4</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Justification T. Kramer</vt:lpstr>
      <vt:lpstr>PowerPoint Presentation</vt:lpstr>
      <vt:lpstr>PowerPoint Presentation</vt:lpstr>
      <vt:lpstr>PowerPoint Presentation</vt:lpstr>
    </vt:vector>
  </TitlesOfParts>
  <Company>CERN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Judsstification T. Kramer</dc:title>
  <dc:creator>Ian Crotty</dc:creator>
  <cp:lastModifiedBy>Ian Crotty</cp:lastModifiedBy>
  <cp:revision>4</cp:revision>
  <dcterms:created xsi:type="dcterms:W3CDTF">2019-04-16T10:38:13Z</dcterms:created>
  <dcterms:modified xsi:type="dcterms:W3CDTF">2019-04-24T14:05:22Z</dcterms:modified>
</cp:coreProperties>
</file>