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8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78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75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26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22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91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28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02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28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55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5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DD7A-8120-4D11-9301-10D2A4CEAC3E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E9E8A-F600-4BC2-B45E-2F37FBDDE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58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Corrugated from Plica.ch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 &amp; Andres</a:t>
            </a:r>
          </a:p>
          <a:p>
            <a:r>
              <a:rPr lang="en-GB" dirty="0" smtClean="0"/>
              <a:t>16 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35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1079" y="143818"/>
            <a:ext cx="7324725" cy="6534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9545" y="316871"/>
            <a:ext cx="28246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After call to 0041xxxxxx </a:t>
            </a:r>
          </a:p>
          <a:p>
            <a:r>
              <a:rPr lang="en-GB" dirty="0" smtClean="0"/>
              <a:t>On 15 April pm</a:t>
            </a:r>
          </a:p>
          <a:p>
            <a:r>
              <a:rPr lang="en-GB" dirty="0" smtClean="0"/>
              <a:t>They said they would reply in the middle of the week in order to </a:t>
            </a:r>
            <a:r>
              <a:rPr lang="en-GB" smtClean="0"/>
              <a:t>check stock.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436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6647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Corrugated from Plica.ch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Corrugated from Plica.ch</dc:title>
  <dc:creator>Ian Crotty</dc:creator>
  <cp:lastModifiedBy>Ian Crotty</cp:lastModifiedBy>
  <cp:revision>3</cp:revision>
  <dcterms:created xsi:type="dcterms:W3CDTF">2019-04-16T10:25:37Z</dcterms:created>
  <dcterms:modified xsi:type="dcterms:W3CDTF">2019-04-16T10:27:53Z</dcterms:modified>
</cp:coreProperties>
</file>