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75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04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4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0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80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17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1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7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81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6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8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3A1F1-366B-4D3B-8322-38252A5C9AC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C88C1-6158-427F-B419-074AAB36E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9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Corrugated Offer</a:t>
            </a:r>
            <a:br>
              <a:rPr lang="en-GB" dirty="0" smtClean="0"/>
            </a:br>
            <a:r>
              <a:rPr lang="en-GB" dirty="0" smtClean="0"/>
              <a:t>Wiska.de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from Andres</a:t>
            </a:r>
          </a:p>
          <a:p>
            <a:r>
              <a:rPr lang="en-GB" dirty="0" smtClean="0"/>
              <a:t>16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93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029" y="203278"/>
            <a:ext cx="7362825" cy="6143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9956" y="443620"/>
            <a:ext cx="1928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Email after addition search </a:t>
            </a:r>
            <a:r>
              <a:rPr lang="en-GB" smtClean="0"/>
              <a:t>by Andres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24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514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Corrugated Offer Wiska.de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Corrugated Offer Wiska.de</dc:title>
  <dc:creator>Ian Crotty</dc:creator>
  <cp:lastModifiedBy>Ian Crotty</cp:lastModifiedBy>
  <cp:revision>3</cp:revision>
  <dcterms:created xsi:type="dcterms:W3CDTF">2019-04-16T10:21:17Z</dcterms:created>
  <dcterms:modified xsi:type="dcterms:W3CDTF">2019-04-16T10:24:44Z</dcterms:modified>
</cp:coreProperties>
</file>