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2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41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13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33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32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28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32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40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24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90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5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22445-E0E1-4C29-89D3-848F3D78B6EE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C061A-E67E-409E-8223-AF6FFC6668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1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615" y="488888"/>
            <a:ext cx="9736201" cy="568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20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2019-06-24T14:51:28Z</dcterms:created>
  <dcterms:modified xsi:type="dcterms:W3CDTF">2019-06-24T14:55:21Z</dcterms:modified>
</cp:coreProperties>
</file>