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2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3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2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8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2E16-5FA8-4B8D-A55F-233A5EC501F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.Guillaume@arborag.ch" TargetMode="External"/><Relationship Id="rId2" Type="http://schemas.openxmlformats.org/officeDocument/2006/relationships/hyperlink" Target="mailto:info@arborag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agelok.com/downloads/webcatalogs/en/MS-01-140.pdf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arbor.swagelo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borag.ch" TargetMode="External"/><Relationship Id="rId2" Type="http://schemas.openxmlformats.org/officeDocument/2006/relationships/hyperlink" Target="mailto:Daniel@hydrosystem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rbor.swagelok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Swagelok Push-On fittings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14 Feb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5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9950" y="835005"/>
            <a:ext cx="73630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36424A"/>
                </a:solidFill>
                <a:effectLst/>
                <a:latin typeface="Noto Sans"/>
              </a:rPr>
              <a:t>Swagelok Switzerland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Rigackerstrasse 18, 5610 Wohlen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Switzerland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+41 56 4856161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Email:</a:t>
            </a:r>
            <a:r>
              <a:rPr lang="de-DE" b="1" i="0" u="none" strike="noStrike" dirty="0" smtClean="0">
                <a:solidFill>
                  <a:srgbClr val="66B645"/>
                </a:solidFill>
                <a:effectLst/>
                <a:latin typeface="Noto Sans"/>
                <a:hlinkClick r:id="rId2"/>
              </a:rPr>
              <a:t>info@arborag.ch</a:t>
            </a:r>
            <a:endParaRPr lang="de-DE" b="1" i="0" u="none" strike="noStrike" dirty="0" smtClean="0">
              <a:solidFill>
                <a:srgbClr val="66B645"/>
              </a:solidFill>
              <a:effectLst/>
              <a:latin typeface="Noto Sans"/>
            </a:endParaRPr>
          </a:p>
          <a:p>
            <a:r>
              <a:rPr lang="de-DE" b="1" dirty="0" smtClean="0">
                <a:latin typeface="Noto Sans"/>
                <a:hlinkClick r:id="rId3"/>
              </a:rPr>
              <a:t>P.Guillaume</a:t>
            </a:r>
            <a:r>
              <a:rPr lang="en-GB" b="1" dirty="0" smtClean="0">
                <a:latin typeface="Noto Sans"/>
                <a:hlinkClick r:id="rId3"/>
              </a:rPr>
              <a:t>@</a:t>
            </a:r>
            <a:r>
              <a:rPr lang="de-DE" b="1" dirty="0" smtClean="0">
                <a:latin typeface="Noto Sans"/>
                <a:hlinkClick r:id="rId3"/>
              </a:rPr>
              <a:t>arborag.ch</a:t>
            </a:r>
            <a:r>
              <a:rPr lang="de-DE" b="1" dirty="0" smtClean="0">
                <a:latin typeface="Noto Sans"/>
              </a:rPr>
              <a:t> ( reference from norbert frank)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Web: </a:t>
            </a:r>
            <a:r>
              <a:rPr lang="de-DE" b="1" i="0" u="none" strike="noStrike" dirty="0" smtClean="0">
                <a:solidFill>
                  <a:srgbClr val="66B645"/>
                </a:solidFill>
                <a:effectLst/>
                <a:latin typeface="Noto Sans"/>
                <a:hlinkClick r:id="rId4"/>
              </a:rPr>
              <a:t>https://arbor.swagelok.com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301" t="31756" r="58005" b="63461"/>
          <a:stretch/>
        </p:blipFill>
        <p:spPr>
          <a:xfrm>
            <a:off x="1035697" y="3256384"/>
            <a:ext cx="4348066" cy="979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951" y="4626153"/>
            <a:ext cx="8702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Full catalogue</a:t>
            </a:r>
          </a:p>
          <a:p>
            <a:r>
              <a:rPr lang="en-GB" dirty="0" smtClean="0">
                <a:hlinkClick r:id="rId6"/>
              </a:rPr>
              <a:t>https://www.swagelok.com/downloads/webcatalogs/en/MS-01-140.pdf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85" y="108111"/>
            <a:ext cx="946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Push-On Hose </a:t>
            </a:r>
          </a:p>
          <a:p>
            <a:r>
              <a:rPr lang="en-GB" dirty="0" smtClean="0"/>
              <a:t>https</a:t>
            </a:r>
            <a:r>
              <a:rPr lang="en-GB" dirty="0"/>
              <a:t>://www.swagelok.com/tools%20pages/download_pdf.aspx?part=PB-4&amp;configured=False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89" t="17566" r="28691" b="6736"/>
          <a:stretch/>
        </p:blipFill>
        <p:spPr>
          <a:xfrm>
            <a:off x="150828" y="857839"/>
            <a:ext cx="5722070" cy="582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3233" y="5109327"/>
            <a:ext cx="3252247" cy="149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 of product used at CERN</a:t>
            </a:r>
          </a:p>
          <a:p>
            <a:endParaRPr lang="en-GB" dirty="0"/>
          </a:p>
          <a:p>
            <a:r>
              <a:rPr lang="en-GB" dirty="0" smtClean="0"/>
              <a:t>Flame Resistant</a:t>
            </a:r>
          </a:p>
          <a:p>
            <a:endParaRPr lang="en-GB" dirty="0"/>
          </a:p>
          <a:p>
            <a:r>
              <a:rPr lang="en-GB" dirty="0" smtClean="0"/>
              <a:t>Halogen Free ??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22" y="4124389"/>
            <a:ext cx="4541626" cy="2554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07" y="2356204"/>
            <a:ext cx="3619893" cy="203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12696" r="30602" b="18107"/>
          <a:stretch/>
        </p:blipFill>
        <p:spPr>
          <a:xfrm>
            <a:off x="8965936" y="2257222"/>
            <a:ext cx="2647523" cy="28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056" y="242988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Daniel </a:t>
            </a:r>
            <a:r>
              <a:rPr lang="en-GB" dirty="0" err="1"/>
              <a:t>Robbez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Daniel@hydrosystem.ch</a:t>
            </a:r>
            <a:r>
              <a:rPr lang="en-GB" dirty="0"/>
              <a:t>, 0227191200</a:t>
            </a:r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b="1" dirty="0" smtClean="0"/>
              <a:t>Swagelok </a:t>
            </a:r>
            <a:r>
              <a:rPr lang="de-DE" b="1" dirty="0"/>
              <a:t>Switzerland </a:t>
            </a:r>
          </a:p>
          <a:p>
            <a:r>
              <a:rPr lang="de-DE" dirty="0"/>
              <a:t>Rigackerstrasse 18 5610 Wohlen Switzerland +41 56 4856161 </a:t>
            </a:r>
            <a:r>
              <a:rPr lang="de-DE" dirty="0">
                <a:hlinkClick r:id="rId3"/>
              </a:rPr>
              <a:t>info@arborag.ch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https://arbor.swagelok.com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970" t="28250" r="20204" b="28612"/>
          <a:stretch/>
        </p:blipFill>
        <p:spPr>
          <a:xfrm>
            <a:off x="124678" y="2439812"/>
            <a:ext cx="8724959" cy="3836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988" y="3350861"/>
            <a:ext cx="303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 with  8mm pipe;</a:t>
            </a:r>
          </a:p>
          <a:p>
            <a:r>
              <a:rPr lang="en-GB" dirty="0" smtClean="0"/>
              <a:t>B-PB4-TM8</a:t>
            </a:r>
          </a:p>
          <a:p>
            <a:r>
              <a:rPr lang="en-GB" dirty="0" smtClean="0"/>
              <a:t>From Norbert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4946" t="33676" r="24474" b="32747"/>
          <a:stretch/>
        </p:blipFill>
        <p:spPr>
          <a:xfrm>
            <a:off x="6673982" y="1"/>
            <a:ext cx="5518018" cy="26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" y="458589"/>
            <a:ext cx="10548592" cy="6325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89258"/>
            <a:ext cx="831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https://www.swagelok.com/en/catalog/Product/Detail?part=B-PB4-PM4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72" t="28293" r="20943" b="23264"/>
          <a:stretch/>
        </p:blipFill>
        <p:spPr>
          <a:xfrm>
            <a:off x="6881568" y="3846136"/>
            <a:ext cx="4854804" cy="2432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5549" y="5269117"/>
            <a:ext cx="156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SS-PB4-PM4</a:t>
            </a:r>
          </a:p>
          <a:p>
            <a:r>
              <a:rPr lang="en-GB" dirty="0" smtClean="0"/>
              <a:t>B-PB4-PM4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09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01" t="40338" r="29347" b="33845"/>
          <a:stretch/>
        </p:blipFill>
        <p:spPr>
          <a:xfrm>
            <a:off x="6192570" y="1205124"/>
            <a:ext cx="5459239" cy="23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93" t="14555" r="30838" b="561"/>
          <a:stretch/>
        </p:blipFill>
        <p:spPr>
          <a:xfrm>
            <a:off x="1660848" y="0"/>
            <a:ext cx="5523723" cy="6835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1380" y="1146407"/>
            <a:ext cx="393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https://www.swagelok.com/downloads/webcatalogs/EN/MS-CRD-0190.PDF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3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4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0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68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Noto Sans</vt:lpstr>
      <vt:lpstr>Office Theme</vt:lpstr>
      <vt:lpstr>Swagelok Push-On fittings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Swagelok Push-On fittings</dc:title>
  <dc:creator>Ian Crotty</dc:creator>
  <cp:lastModifiedBy>Ian Crotty</cp:lastModifiedBy>
  <cp:revision>15</cp:revision>
  <dcterms:created xsi:type="dcterms:W3CDTF">2019-02-14T11:39:28Z</dcterms:created>
  <dcterms:modified xsi:type="dcterms:W3CDTF">2019-02-18T08:54:57Z</dcterms:modified>
</cp:coreProperties>
</file>