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B00-6BC2-435A-831E-25AA887376BA}" type="datetimeFigureOut">
              <a:rPr lang="en-GB" smtClean="0"/>
              <a:t>20/08/2019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1060-96B7-4BE1-980C-CBA754577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04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B00-6BC2-435A-831E-25AA887376BA}" type="datetimeFigureOut">
              <a:rPr lang="en-GB" smtClean="0"/>
              <a:t>20/08/2019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1060-96B7-4BE1-980C-CBA754577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943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B00-6BC2-435A-831E-25AA887376BA}" type="datetimeFigureOut">
              <a:rPr lang="en-GB" smtClean="0"/>
              <a:t>20/08/2019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1060-96B7-4BE1-980C-CBA754577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945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B00-6BC2-435A-831E-25AA887376BA}" type="datetimeFigureOut">
              <a:rPr lang="en-GB" smtClean="0"/>
              <a:t>20/08/2019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1060-96B7-4BE1-980C-CBA754577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57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B00-6BC2-435A-831E-25AA887376BA}" type="datetimeFigureOut">
              <a:rPr lang="en-GB" smtClean="0"/>
              <a:t>20/08/2019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1060-96B7-4BE1-980C-CBA754577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7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B00-6BC2-435A-831E-25AA887376BA}" type="datetimeFigureOut">
              <a:rPr lang="en-GB" smtClean="0"/>
              <a:t>20/08/2019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1060-96B7-4BE1-980C-CBA754577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786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B00-6BC2-435A-831E-25AA887376BA}" type="datetimeFigureOut">
              <a:rPr lang="en-GB" smtClean="0"/>
              <a:t>20/08/2019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1060-96B7-4BE1-980C-CBA754577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972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B00-6BC2-435A-831E-25AA887376BA}" type="datetimeFigureOut">
              <a:rPr lang="en-GB" smtClean="0"/>
              <a:t>20/08/2019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1060-96B7-4BE1-980C-CBA754577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370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B00-6BC2-435A-831E-25AA887376BA}" type="datetimeFigureOut">
              <a:rPr lang="en-GB" smtClean="0"/>
              <a:t>20/08/2019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1060-96B7-4BE1-980C-CBA754577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254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B00-6BC2-435A-831E-25AA887376BA}" type="datetimeFigureOut">
              <a:rPr lang="en-GB" smtClean="0"/>
              <a:t>20/08/2019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1060-96B7-4BE1-980C-CBA754577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817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B00-6BC2-435A-831E-25AA887376BA}" type="datetimeFigureOut">
              <a:rPr lang="en-GB" smtClean="0"/>
              <a:t>20/08/2019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1060-96B7-4BE1-980C-CBA754577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02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CFB00-6BC2-435A-831E-25AA887376BA}" type="datetimeFigureOut">
              <a:rPr lang="en-GB" smtClean="0"/>
              <a:t>20/08/2019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1060-96B7-4BE1-980C-CBA754577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74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879849"/>
              </p:ext>
            </p:extLst>
          </p:nvPr>
        </p:nvGraphicFramePr>
        <p:xfrm>
          <a:off x="1702277" y="2254312"/>
          <a:ext cx="9128120" cy="331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7657956" imgH="2781328" progId="Excel.Sheet.12">
                  <p:embed/>
                </p:oleObj>
              </mc:Choice>
              <mc:Fallback>
                <p:oleObj name="Worksheet" r:id="rId3" imgW="7657956" imgH="278132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02277" y="2254312"/>
                        <a:ext cx="9128120" cy="3315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95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Microsoft Excel Worksheet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1</cp:revision>
  <dcterms:created xsi:type="dcterms:W3CDTF">2019-08-20T12:41:32Z</dcterms:created>
  <dcterms:modified xsi:type="dcterms:W3CDTF">2019-08-20T12:42:55Z</dcterms:modified>
</cp:coreProperties>
</file>