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945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79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52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43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21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51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1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98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4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8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29C9-A158-4E12-A72A-63B1A45C156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DBBC-08FE-435D-99F4-7C4B0CA1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08299" y="1853406"/>
          <a:ext cx="6375401" cy="4295775"/>
        </p:xfrm>
        <a:graphic>
          <a:graphicData uri="http://schemas.openxmlformats.org/drawingml/2006/table">
            <a:tbl>
              <a:tblPr/>
              <a:tblGrid>
                <a:gridCol w="2210901">
                  <a:extLst>
                    <a:ext uri="{9D8B030D-6E8A-4147-A177-3AD203B41FA5}">
                      <a16:colId xmlns:a16="http://schemas.microsoft.com/office/drawing/2014/main" val="3380372276"/>
                    </a:ext>
                  </a:extLst>
                </a:gridCol>
                <a:gridCol w="771909">
                  <a:extLst>
                    <a:ext uri="{9D8B030D-6E8A-4147-A177-3AD203B41FA5}">
                      <a16:colId xmlns:a16="http://schemas.microsoft.com/office/drawing/2014/main" val="3352564710"/>
                    </a:ext>
                  </a:extLst>
                </a:gridCol>
                <a:gridCol w="609904">
                  <a:extLst>
                    <a:ext uri="{9D8B030D-6E8A-4147-A177-3AD203B41FA5}">
                      <a16:colId xmlns:a16="http://schemas.microsoft.com/office/drawing/2014/main" val="1070233398"/>
                    </a:ext>
                  </a:extLst>
                </a:gridCol>
                <a:gridCol w="876737">
                  <a:extLst>
                    <a:ext uri="{9D8B030D-6E8A-4147-A177-3AD203B41FA5}">
                      <a16:colId xmlns:a16="http://schemas.microsoft.com/office/drawing/2014/main" val="1406968043"/>
                    </a:ext>
                  </a:extLst>
                </a:gridCol>
                <a:gridCol w="686142">
                  <a:extLst>
                    <a:ext uri="{9D8B030D-6E8A-4147-A177-3AD203B41FA5}">
                      <a16:colId xmlns:a16="http://schemas.microsoft.com/office/drawing/2014/main" val="1636245282"/>
                    </a:ext>
                  </a:extLst>
                </a:gridCol>
                <a:gridCol w="609904">
                  <a:extLst>
                    <a:ext uri="{9D8B030D-6E8A-4147-A177-3AD203B41FA5}">
                      <a16:colId xmlns:a16="http://schemas.microsoft.com/office/drawing/2014/main" val="2868504997"/>
                    </a:ext>
                  </a:extLst>
                </a:gridCol>
                <a:gridCol w="609904">
                  <a:extLst>
                    <a:ext uri="{9D8B030D-6E8A-4147-A177-3AD203B41FA5}">
                      <a16:colId xmlns:a16="http://schemas.microsoft.com/office/drawing/2014/main" val="1531822491"/>
                    </a:ext>
                  </a:extLst>
                </a:gridCol>
              </a:tblGrid>
              <a:tr h="29527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Swagelok unions for the Mini-maifold modification for RE4/1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410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17085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Need to connect 3/8 inch NPT female to 1/4 inch barb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6038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Need to connect 1/4 inch NPT female to 1/4 inch barb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Ian Crotty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05-Apr-19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352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7464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4607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9190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519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Both Endcaps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Spares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76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688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 &amp; 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3531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0395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3/8 inch NPT to 8mm straight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B-8M0-1-6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2972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240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8mm straight to 1/4 inch barb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B-PB4-TM8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834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855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1/4 inch NPT conical to 1/4 inch barb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B-PB4-PT4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2209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6091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1/4 inch hose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PB-4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[m]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239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5636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662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[m]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333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24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2</cp:revision>
  <dcterms:created xsi:type="dcterms:W3CDTF">2019-04-05T15:20:28Z</dcterms:created>
  <dcterms:modified xsi:type="dcterms:W3CDTF">2019-04-05T15:21:08Z</dcterms:modified>
</cp:coreProperties>
</file>