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DCF4-D0EA-4430-B45D-4B543B84FC7F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9D137-FF88-4B4D-A2CA-865892D38F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269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DCF4-D0EA-4430-B45D-4B543B84FC7F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9D137-FF88-4B4D-A2CA-865892D38F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052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DCF4-D0EA-4430-B45D-4B543B84FC7F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9D137-FF88-4B4D-A2CA-865892D38F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057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DCF4-D0EA-4430-B45D-4B543B84FC7F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9D137-FF88-4B4D-A2CA-865892D38F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43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DCF4-D0EA-4430-B45D-4B543B84FC7F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9D137-FF88-4B4D-A2CA-865892D38F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390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DCF4-D0EA-4430-B45D-4B543B84FC7F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9D137-FF88-4B4D-A2CA-865892D38F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958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DCF4-D0EA-4430-B45D-4B543B84FC7F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9D137-FF88-4B4D-A2CA-865892D38F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68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DCF4-D0EA-4430-B45D-4B543B84FC7F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9D137-FF88-4B4D-A2CA-865892D38F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464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DCF4-D0EA-4430-B45D-4B543B84FC7F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9D137-FF88-4B4D-A2CA-865892D38F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137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DCF4-D0EA-4430-B45D-4B543B84FC7F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9D137-FF88-4B4D-A2CA-865892D38F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254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DCF4-D0EA-4430-B45D-4B543B84FC7F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9D137-FF88-4B4D-A2CA-865892D38F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501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1DCF4-D0EA-4430-B45D-4B543B84FC7F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9D137-FF88-4B4D-A2CA-865892D38F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16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49" y="679449"/>
            <a:ext cx="11982902" cy="549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152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2</cp:revision>
  <dcterms:created xsi:type="dcterms:W3CDTF">2019-06-13T15:57:07Z</dcterms:created>
  <dcterms:modified xsi:type="dcterms:W3CDTF">2019-06-13T16:00:05Z</dcterms:modified>
</cp:coreProperties>
</file>