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42C4-A9F9-4306-BAFC-0A17FF6F4F5C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B3DA-96A7-405F-B26E-A52E930A8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66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42C4-A9F9-4306-BAFC-0A17FF6F4F5C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B3DA-96A7-405F-B26E-A52E930A8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90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42C4-A9F9-4306-BAFC-0A17FF6F4F5C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B3DA-96A7-405F-B26E-A52E930A8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13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42C4-A9F9-4306-BAFC-0A17FF6F4F5C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B3DA-96A7-405F-B26E-A52E930A8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25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42C4-A9F9-4306-BAFC-0A17FF6F4F5C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B3DA-96A7-405F-B26E-A52E930A8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6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42C4-A9F9-4306-BAFC-0A17FF6F4F5C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B3DA-96A7-405F-B26E-A52E930A8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04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42C4-A9F9-4306-BAFC-0A17FF6F4F5C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B3DA-96A7-405F-B26E-A52E930A8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6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42C4-A9F9-4306-BAFC-0A17FF6F4F5C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B3DA-96A7-405F-B26E-A52E930A8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2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42C4-A9F9-4306-BAFC-0A17FF6F4F5C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B3DA-96A7-405F-B26E-A52E930A8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83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42C4-A9F9-4306-BAFC-0A17FF6F4F5C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B3DA-96A7-405F-B26E-A52E930A8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59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42C4-A9F9-4306-BAFC-0A17FF6F4F5C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B3DA-96A7-405F-B26E-A52E930A8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18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A42C4-A9F9-4306-BAFC-0A17FF6F4F5C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BB3DA-96A7-405F-B26E-A52E930A8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06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 for Mini Manifold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0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01" y="0"/>
            <a:ext cx="9606579" cy="684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52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71" y="0"/>
            <a:ext cx="9596218" cy="68340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1345" y="1792051"/>
            <a:ext cx="5313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http://ph.parker.com/us/en/brass-pipe-fittings/216p-4</a:t>
            </a:r>
          </a:p>
        </p:txBody>
      </p:sp>
    </p:spTree>
    <p:extLst>
      <p:ext uri="{BB962C8B-B14F-4D97-AF65-F5344CB8AC3E}">
        <p14:creationId xmlns:p14="http://schemas.microsoft.com/office/powerpoint/2010/main" val="310370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0604"/>
            <a:ext cx="86121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mtClean="0"/>
              <a:t>Main catalogue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http://www.parker.com/Literature/Fluid%20Connectors%20Group/Fluid%20Connectors%20Group%20Static%20Files/F-Adapters.pdf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54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399" t="17572" r="29417" b="5444"/>
          <a:stretch/>
        </p:blipFill>
        <p:spPr>
          <a:xfrm>
            <a:off x="1380931" y="0"/>
            <a:ext cx="6885991" cy="6859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0113" y="3133828"/>
            <a:ext cx="11003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https://www.parker.com/literature/Tube%20Fittings%20Division/Pipe_Fittings_&amp;_Port_Adapters.pdf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377265" y="989045"/>
            <a:ext cx="214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Steel 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53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99" y="542925"/>
            <a:ext cx="11404364" cy="62248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1093" y="173593"/>
            <a:ext cx="7492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http://ph.parker.com/us/en/pipe-fittingsinstrumentation/4-4-4-ft-ss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019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75" y="295275"/>
            <a:ext cx="11377649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4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233362"/>
            <a:ext cx="1019175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7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4"/>
            <a:ext cx="12184996" cy="665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6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57" y="0"/>
            <a:ext cx="9563914" cy="68110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7073" y="4902362"/>
            <a:ext cx="9624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https://www.shopcross.com/product/parker-216p-4-hex-pipe-nipple-14-male-x-14-male-brass</a:t>
            </a:r>
          </a:p>
        </p:txBody>
      </p:sp>
    </p:spTree>
    <p:extLst>
      <p:ext uri="{BB962C8B-B14F-4D97-AF65-F5344CB8AC3E}">
        <p14:creationId xmlns:p14="http://schemas.microsoft.com/office/powerpoint/2010/main" val="371211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58" y="559398"/>
            <a:ext cx="8817586" cy="6279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6333" y="190066"/>
            <a:ext cx="4335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http://www.parker.com/Literature/4181.pdf</a:t>
            </a:r>
          </a:p>
        </p:txBody>
      </p:sp>
    </p:spTree>
    <p:extLst>
      <p:ext uri="{BB962C8B-B14F-4D97-AF65-F5344CB8AC3E}">
        <p14:creationId xmlns:p14="http://schemas.microsoft.com/office/powerpoint/2010/main" val="1666363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29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 for Mini Manifold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for Mini Manifold</dc:title>
  <dc:creator>Ian Crotty</dc:creator>
  <cp:lastModifiedBy>Ian Crotty</cp:lastModifiedBy>
  <cp:revision>13</cp:revision>
  <dcterms:created xsi:type="dcterms:W3CDTF">2018-12-05T14:58:24Z</dcterms:created>
  <dcterms:modified xsi:type="dcterms:W3CDTF">2018-12-11T11:32:36Z</dcterms:modified>
</cp:coreProperties>
</file>