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596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13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94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28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48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18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81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02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19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43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9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8C057-4402-463D-90A1-BA6F95FC497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3F09-1672-427C-A865-BE6D682C5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Flexible barb fitting comparison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Feb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784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035" y="259141"/>
            <a:ext cx="7283930" cy="6339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6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89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27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Flexible barb fitting comparison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Flexible barb fitting comparison</dc:title>
  <dc:creator>Ian Crotty</dc:creator>
  <cp:lastModifiedBy>Ian Crotty</cp:lastModifiedBy>
  <cp:revision>2</cp:revision>
  <dcterms:created xsi:type="dcterms:W3CDTF">2019-03-14T11:44:15Z</dcterms:created>
  <dcterms:modified xsi:type="dcterms:W3CDTF">2019-03-14T12:04:26Z</dcterms:modified>
</cp:coreProperties>
</file>