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2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39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D7EC4-934A-4507-A18C-83A6C25D678D}" type="datetimeFigureOut">
              <a:rPr lang="en-GB" smtClean="0"/>
              <a:t>12/04/2019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5D9B7-FE99-4FD8-A2FC-58EC385886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92468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D7EC4-934A-4507-A18C-83A6C25D678D}" type="datetimeFigureOut">
              <a:rPr lang="en-GB" smtClean="0"/>
              <a:t>12/04/2019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5D9B7-FE99-4FD8-A2FC-58EC385886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58214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D7EC4-934A-4507-A18C-83A6C25D678D}" type="datetimeFigureOut">
              <a:rPr lang="en-GB" smtClean="0"/>
              <a:t>12/04/2019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5D9B7-FE99-4FD8-A2FC-58EC385886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1915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D7EC4-934A-4507-A18C-83A6C25D678D}" type="datetimeFigureOut">
              <a:rPr lang="en-GB" smtClean="0"/>
              <a:t>12/04/2019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5D9B7-FE99-4FD8-A2FC-58EC385886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3787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D7EC4-934A-4507-A18C-83A6C25D678D}" type="datetimeFigureOut">
              <a:rPr lang="en-GB" smtClean="0"/>
              <a:t>12/04/2019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5D9B7-FE99-4FD8-A2FC-58EC385886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18786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D7EC4-934A-4507-A18C-83A6C25D678D}" type="datetimeFigureOut">
              <a:rPr lang="en-GB" smtClean="0"/>
              <a:t>12/04/2019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5D9B7-FE99-4FD8-A2FC-58EC385886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52213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D7EC4-934A-4507-A18C-83A6C25D678D}" type="datetimeFigureOut">
              <a:rPr lang="en-GB" smtClean="0"/>
              <a:t>12/04/2019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5D9B7-FE99-4FD8-A2FC-58EC385886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22842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D7EC4-934A-4507-A18C-83A6C25D678D}" type="datetimeFigureOut">
              <a:rPr lang="en-GB" smtClean="0"/>
              <a:t>12/04/2019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5D9B7-FE99-4FD8-A2FC-58EC385886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94556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D7EC4-934A-4507-A18C-83A6C25D678D}" type="datetimeFigureOut">
              <a:rPr lang="en-GB" smtClean="0"/>
              <a:t>12/04/2019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5D9B7-FE99-4FD8-A2FC-58EC385886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86879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D7EC4-934A-4507-A18C-83A6C25D678D}" type="datetimeFigureOut">
              <a:rPr lang="en-GB" smtClean="0"/>
              <a:t>12/04/2019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5D9B7-FE99-4FD8-A2FC-58EC385886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82656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D7EC4-934A-4507-A18C-83A6C25D678D}" type="datetimeFigureOut">
              <a:rPr lang="en-GB" smtClean="0"/>
              <a:t>12/04/2019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5D9B7-FE99-4FD8-A2FC-58EC385886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56973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BD7EC4-934A-4507-A18C-83A6C25D678D}" type="datetimeFigureOut">
              <a:rPr lang="en-GB" smtClean="0"/>
              <a:t>12/04/2019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C5D9B7-FE99-4FD8-A2FC-58EC385886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04881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946495" y="950614"/>
            <a:ext cx="74147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Order to be made from Wisconsin USA though Dick Loveless</a:t>
            </a:r>
            <a:endParaRPr lang="en-GB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3086711"/>
              </p:ext>
            </p:extLst>
          </p:nvPr>
        </p:nvGraphicFramePr>
        <p:xfrm>
          <a:off x="1249380" y="1711106"/>
          <a:ext cx="9870100" cy="427474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228524">
                  <a:extLst>
                    <a:ext uri="{9D8B030D-6E8A-4147-A177-3AD203B41FA5}">
                      <a16:colId xmlns:a16="http://schemas.microsoft.com/office/drawing/2014/main" val="1937703091"/>
                    </a:ext>
                  </a:extLst>
                </a:gridCol>
                <a:gridCol w="679964">
                  <a:extLst>
                    <a:ext uri="{9D8B030D-6E8A-4147-A177-3AD203B41FA5}">
                      <a16:colId xmlns:a16="http://schemas.microsoft.com/office/drawing/2014/main" val="1286696887"/>
                    </a:ext>
                  </a:extLst>
                </a:gridCol>
                <a:gridCol w="679964">
                  <a:extLst>
                    <a:ext uri="{9D8B030D-6E8A-4147-A177-3AD203B41FA5}">
                      <a16:colId xmlns:a16="http://schemas.microsoft.com/office/drawing/2014/main" val="1264310494"/>
                    </a:ext>
                  </a:extLst>
                </a:gridCol>
                <a:gridCol w="679964">
                  <a:extLst>
                    <a:ext uri="{9D8B030D-6E8A-4147-A177-3AD203B41FA5}">
                      <a16:colId xmlns:a16="http://schemas.microsoft.com/office/drawing/2014/main" val="1970222824"/>
                    </a:ext>
                  </a:extLst>
                </a:gridCol>
                <a:gridCol w="679964">
                  <a:extLst>
                    <a:ext uri="{9D8B030D-6E8A-4147-A177-3AD203B41FA5}">
                      <a16:colId xmlns:a16="http://schemas.microsoft.com/office/drawing/2014/main" val="940234521"/>
                    </a:ext>
                  </a:extLst>
                </a:gridCol>
                <a:gridCol w="679964">
                  <a:extLst>
                    <a:ext uri="{9D8B030D-6E8A-4147-A177-3AD203B41FA5}">
                      <a16:colId xmlns:a16="http://schemas.microsoft.com/office/drawing/2014/main" val="2699972466"/>
                    </a:ext>
                  </a:extLst>
                </a:gridCol>
                <a:gridCol w="881828">
                  <a:extLst>
                    <a:ext uri="{9D8B030D-6E8A-4147-A177-3AD203B41FA5}">
                      <a16:colId xmlns:a16="http://schemas.microsoft.com/office/drawing/2014/main" val="2795318399"/>
                    </a:ext>
                  </a:extLst>
                </a:gridCol>
                <a:gridCol w="679964">
                  <a:extLst>
                    <a:ext uri="{9D8B030D-6E8A-4147-A177-3AD203B41FA5}">
                      <a16:colId xmlns:a16="http://schemas.microsoft.com/office/drawing/2014/main" val="3855490855"/>
                    </a:ext>
                  </a:extLst>
                </a:gridCol>
                <a:gridCol w="679964">
                  <a:extLst>
                    <a:ext uri="{9D8B030D-6E8A-4147-A177-3AD203B41FA5}">
                      <a16:colId xmlns:a16="http://schemas.microsoft.com/office/drawing/2014/main" val="1154317395"/>
                    </a:ext>
                  </a:extLst>
                </a:gridCol>
              </a:tblGrid>
              <a:tr h="325435">
                <a:tc gridSpan="6">
                  <a:txBody>
                    <a:bodyPr/>
                    <a:lstStyle/>
                    <a:p>
                      <a:pPr algn="l" fontAlgn="b"/>
                      <a:r>
                        <a:rPr lang="en-GB" sz="1800" u="none" strike="noStrike">
                          <a:effectLst/>
                        </a:rPr>
                        <a:t>Components for the Mini Manifold modification for RE4/1 cooling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24229187"/>
                  </a:ext>
                </a:extLst>
              </a:tr>
              <a:tr h="209958"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08271686"/>
                  </a:ext>
                </a:extLst>
              </a:tr>
              <a:tr h="209958"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95555131"/>
                  </a:ext>
                </a:extLst>
              </a:tr>
              <a:tr h="380024"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rowSpan="2"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For one circuit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rowSpan="2"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For one circuit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9 circuits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9 circuits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Total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rowSpan="2"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Both Endcaps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20% spares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86702438"/>
                  </a:ext>
                </a:extLst>
              </a:tr>
              <a:tr h="209958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Ian Crotty   25/03/2019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One Endcap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92176847"/>
                  </a:ext>
                </a:extLst>
              </a:tr>
              <a:tr h="209958"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87525084"/>
                  </a:ext>
                </a:extLst>
              </a:tr>
              <a:tr h="209958"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Supply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Return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Supply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Return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01266731"/>
                  </a:ext>
                </a:extLst>
              </a:tr>
              <a:tr h="209958"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1288087"/>
                  </a:ext>
                </a:extLst>
              </a:tr>
              <a:tr h="209958"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u="none" strike="noStrike">
                          <a:effectLst/>
                        </a:rPr>
                        <a:t>Parker 216-4 1/4" hex nipple</a:t>
                      </a:r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2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2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18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18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36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72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86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01501802"/>
                  </a:ext>
                </a:extLst>
              </a:tr>
              <a:tr h="209958"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03331302"/>
                  </a:ext>
                </a:extLst>
              </a:tr>
              <a:tr h="209958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Parker "T" Female 1/4 NPT 4-4-4 FT-SS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1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1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9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9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18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36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43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25447576"/>
                  </a:ext>
                </a:extLst>
              </a:tr>
              <a:tr h="209958"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27185847"/>
                  </a:ext>
                </a:extLst>
              </a:tr>
              <a:tr h="209958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Apollo 7B-841-01 1/4" ball valve w/SS ball &amp; stem &amp; port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1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1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9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9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18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36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43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74662490"/>
                  </a:ext>
                </a:extLst>
              </a:tr>
              <a:tr h="209958"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57147841"/>
                  </a:ext>
                </a:extLst>
              </a:tr>
              <a:tr h="209958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u="none" strike="noStrike">
                          <a:effectLst/>
                        </a:rPr>
                        <a:t>Bell &amp; Gosset  # RV -125A Readout valve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1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1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9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9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18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36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43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84110978"/>
                  </a:ext>
                </a:extLst>
              </a:tr>
              <a:tr h="209958"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61317938"/>
                  </a:ext>
                </a:extLst>
              </a:tr>
              <a:tr h="209958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Hays Mesurflo #2305-1021 1/4" &amp; 3/8"Flow Regulator (0.5gpm)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1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9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9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18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22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44405628"/>
                  </a:ext>
                </a:extLst>
              </a:tr>
              <a:tr h="209958"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80235579"/>
                  </a:ext>
                </a:extLst>
              </a:tr>
              <a:tr h="209958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Loctite 577 50ml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 dirty="0">
                          <a:effectLst/>
                        </a:rPr>
                        <a:t>10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029237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756910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129</Words>
  <Application>Microsoft Office PowerPoint</Application>
  <PresentationFormat>Widescreen</PresentationFormat>
  <Paragraphs>98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CERN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Ian Crotty</dc:creator>
  <cp:lastModifiedBy>Ian Crotty</cp:lastModifiedBy>
  <cp:revision>2</cp:revision>
  <dcterms:created xsi:type="dcterms:W3CDTF">2019-03-25T17:39:06Z</dcterms:created>
  <dcterms:modified xsi:type="dcterms:W3CDTF">2019-04-12T12:27:16Z</dcterms:modified>
</cp:coreProperties>
</file>