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F373-AEB8-4412-8E56-D9FD7D23E127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F2E-AB60-4C54-8153-1F895CC72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78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F373-AEB8-4412-8E56-D9FD7D23E127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F2E-AB60-4C54-8153-1F895CC72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178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F373-AEB8-4412-8E56-D9FD7D23E127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F2E-AB60-4C54-8153-1F895CC72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1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F373-AEB8-4412-8E56-D9FD7D23E127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F2E-AB60-4C54-8153-1F895CC72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281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F373-AEB8-4412-8E56-D9FD7D23E127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F2E-AB60-4C54-8153-1F895CC72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2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F373-AEB8-4412-8E56-D9FD7D23E127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F2E-AB60-4C54-8153-1F895CC72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744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F373-AEB8-4412-8E56-D9FD7D23E127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F2E-AB60-4C54-8153-1F895CC72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88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F373-AEB8-4412-8E56-D9FD7D23E127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F2E-AB60-4C54-8153-1F895CC72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63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F373-AEB8-4412-8E56-D9FD7D23E127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F2E-AB60-4C54-8153-1F895CC72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563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F373-AEB8-4412-8E56-D9FD7D23E127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F2E-AB60-4C54-8153-1F895CC72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20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F373-AEB8-4412-8E56-D9FD7D23E127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F2E-AB60-4C54-8153-1F895CC72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14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3F373-AEB8-4412-8E56-D9FD7D23E127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B7F2E-AB60-4C54-8153-1F895CC72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8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47775" y="6122435"/>
            <a:ext cx="6943725" cy="647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Source for “T” stainless Steel</a:t>
            </a:r>
          </a:p>
          <a:p>
            <a:r>
              <a:rPr lang="en-GB" dirty="0" smtClean="0"/>
              <a:t>http://ph.parker.com/us/en/pipe-fittingsinstrumentation/4-4-4-ft-ss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974321"/>
              </p:ext>
            </p:extLst>
          </p:nvPr>
        </p:nvGraphicFramePr>
        <p:xfrm>
          <a:off x="223233" y="66675"/>
          <a:ext cx="10511442" cy="5960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3111">
                  <a:extLst>
                    <a:ext uri="{9D8B030D-6E8A-4147-A177-3AD203B41FA5}">
                      <a16:colId xmlns:a16="http://schemas.microsoft.com/office/drawing/2014/main" val="2665871634"/>
                    </a:ext>
                  </a:extLst>
                </a:gridCol>
                <a:gridCol w="712137">
                  <a:extLst>
                    <a:ext uri="{9D8B030D-6E8A-4147-A177-3AD203B41FA5}">
                      <a16:colId xmlns:a16="http://schemas.microsoft.com/office/drawing/2014/main" val="563039063"/>
                    </a:ext>
                  </a:extLst>
                </a:gridCol>
                <a:gridCol w="712137">
                  <a:extLst>
                    <a:ext uri="{9D8B030D-6E8A-4147-A177-3AD203B41FA5}">
                      <a16:colId xmlns:a16="http://schemas.microsoft.com/office/drawing/2014/main" val="1942883429"/>
                    </a:ext>
                  </a:extLst>
                </a:gridCol>
                <a:gridCol w="712137">
                  <a:extLst>
                    <a:ext uri="{9D8B030D-6E8A-4147-A177-3AD203B41FA5}">
                      <a16:colId xmlns:a16="http://schemas.microsoft.com/office/drawing/2014/main" val="177332408"/>
                    </a:ext>
                  </a:extLst>
                </a:gridCol>
                <a:gridCol w="712137">
                  <a:extLst>
                    <a:ext uri="{9D8B030D-6E8A-4147-A177-3AD203B41FA5}">
                      <a16:colId xmlns:a16="http://schemas.microsoft.com/office/drawing/2014/main" val="1149463129"/>
                    </a:ext>
                  </a:extLst>
                </a:gridCol>
                <a:gridCol w="712137">
                  <a:extLst>
                    <a:ext uri="{9D8B030D-6E8A-4147-A177-3AD203B41FA5}">
                      <a16:colId xmlns:a16="http://schemas.microsoft.com/office/drawing/2014/main" val="999896406"/>
                    </a:ext>
                  </a:extLst>
                </a:gridCol>
                <a:gridCol w="934681">
                  <a:extLst>
                    <a:ext uri="{9D8B030D-6E8A-4147-A177-3AD203B41FA5}">
                      <a16:colId xmlns:a16="http://schemas.microsoft.com/office/drawing/2014/main" val="4245471332"/>
                    </a:ext>
                  </a:extLst>
                </a:gridCol>
                <a:gridCol w="712137">
                  <a:extLst>
                    <a:ext uri="{9D8B030D-6E8A-4147-A177-3AD203B41FA5}">
                      <a16:colId xmlns:a16="http://schemas.microsoft.com/office/drawing/2014/main" val="346816930"/>
                    </a:ext>
                  </a:extLst>
                </a:gridCol>
                <a:gridCol w="830828">
                  <a:extLst>
                    <a:ext uri="{9D8B030D-6E8A-4147-A177-3AD203B41FA5}">
                      <a16:colId xmlns:a16="http://schemas.microsoft.com/office/drawing/2014/main" val="3713984738"/>
                    </a:ext>
                  </a:extLst>
                </a:gridCol>
              </a:tblGrid>
              <a:tr h="364157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Components for the Mini Manifold modification for RE4/1 cooling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189112825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341301137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150870761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For one circuit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For one circuit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9 circuits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9 circuits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Total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Both Endcaps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20% spares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2650267274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One Endcap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4191574529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2303672021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Supply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Return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Supply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Return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572808285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858773895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Parker 216-4 1/4" hex nipple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72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86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320262518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587375477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Parker "T" Female 1/4 NPT 4-4-4 FT-SS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86102182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181459814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Apollo 7B-841-01 1/4" ball valve w/SS ball &amp; stem &amp; port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210621195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334423272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</a:rPr>
                        <a:t>Bell &amp; Gosset  # RV -125A Readout valve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958042938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404404625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Hays Mesurflo #2305-1021 1/4" &amp; 3/8"Flow Regulator (0.5gpm)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622197718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112109003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Parker #30182-4-4B 1/4" NPT M to 1/4" hose barb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988582510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2340907572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Parker #30182-6-4B 3/8" NPT M to 1/4" hose barb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389044080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852093456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Parker #831-4 1/4"Push-Lok hose green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400m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1858153580"/>
                  </a:ext>
                </a:extLst>
              </a:tr>
              <a:tr h="234941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3433895847"/>
                  </a:ext>
                </a:extLst>
              </a:tr>
              <a:tr h="192712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Hays </a:t>
                      </a:r>
                      <a:r>
                        <a:rPr lang="en-GB" sz="1000" u="none" strike="noStrike" dirty="0" err="1">
                          <a:effectLst/>
                        </a:rPr>
                        <a:t>Mesurflo</a:t>
                      </a:r>
                      <a:r>
                        <a:rPr lang="en-GB" sz="1000" u="none" strike="noStrike" dirty="0">
                          <a:effectLst/>
                        </a:rPr>
                        <a:t> #2305-1011 1/4" &amp; 3/8"Flow Regulator (0.25gpm)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22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15" marR="8515" marT="8515" marB="0" anchor="b"/>
                </a:tc>
                <a:extLst>
                  <a:ext uri="{0D108BD9-81ED-4DB2-BD59-A6C34878D82A}">
                    <a16:rowId xmlns:a16="http://schemas.microsoft.com/office/drawing/2014/main" val="9864932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9575" y="866775"/>
            <a:ext cx="3533775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Ian Crotty		11 Dec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3707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</TotalTime>
  <Words>188</Words>
  <Application>Microsoft Office PowerPoint</Application>
  <PresentationFormat>Widescreen</PresentationFormat>
  <Paragraphs>143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4</cp:revision>
  <cp:lastPrinted>2018-12-11T12:02:47Z</cp:lastPrinted>
  <dcterms:created xsi:type="dcterms:W3CDTF">2018-12-11T11:08:24Z</dcterms:created>
  <dcterms:modified xsi:type="dcterms:W3CDTF">2018-12-12T12:07:43Z</dcterms:modified>
</cp:coreProperties>
</file>