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2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3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1E05D-D554-4851-9EA8-8DC41DF95972}" type="datetimeFigureOut">
              <a:rPr lang="en-GB" smtClean="0"/>
              <a:t>27/02/2019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F92D5-8380-4B3C-9D4A-93000E59F5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433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1E05D-D554-4851-9EA8-8DC41DF95972}" type="datetimeFigureOut">
              <a:rPr lang="en-GB" smtClean="0"/>
              <a:t>27/02/2019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F92D5-8380-4B3C-9D4A-93000E59F5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7035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1E05D-D554-4851-9EA8-8DC41DF95972}" type="datetimeFigureOut">
              <a:rPr lang="en-GB" smtClean="0"/>
              <a:t>27/02/2019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F92D5-8380-4B3C-9D4A-93000E59F5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0543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1E05D-D554-4851-9EA8-8DC41DF95972}" type="datetimeFigureOut">
              <a:rPr lang="en-GB" smtClean="0"/>
              <a:t>27/02/2019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F92D5-8380-4B3C-9D4A-93000E59F5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0516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1E05D-D554-4851-9EA8-8DC41DF95972}" type="datetimeFigureOut">
              <a:rPr lang="en-GB" smtClean="0"/>
              <a:t>27/02/2019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F92D5-8380-4B3C-9D4A-93000E59F5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2483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1E05D-D554-4851-9EA8-8DC41DF95972}" type="datetimeFigureOut">
              <a:rPr lang="en-GB" smtClean="0"/>
              <a:t>27/02/2019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F92D5-8380-4B3C-9D4A-93000E59F5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8297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1E05D-D554-4851-9EA8-8DC41DF95972}" type="datetimeFigureOut">
              <a:rPr lang="en-GB" smtClean="0"/>
              <a:t>27/02/2019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F92D5-8380-4B3C-9D4A-93000E59F5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4896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1E05D-D554-4851-9EA8-8DC41DF95972}" type="datetimeFigureOut">
              <a:rPr lang="en-GB" smtClean="0"/>
              <a:t>27/02/2019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F92D5-8380-4B3C-9D4A-93000E59F5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3018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1E05D-D554-4851-9EA8-8DC41DF95972}" type="datetimeFigureOut">
              <a:rPr lang="en-GB" smtClean="0"/>
              <a:t>27/02/2019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F92D5-8380-4B3C-9D4A-93000E59F5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673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1E05D-D554-4851-9EA8-8DC41DF95972}" type="datetimeFigureOut">
              <a:rPr lang="en-GB" smtClean="0"/>
              <a:t>27/02/2019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F92D5-8380-4B3C-9D4A-93000E59F5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3646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1E05D-D554-4851-9EA8-8DC41DF95972}" type="datetimeFigureOut">
              <a:rPr lang="en-GB" smtClean="0"/>
              <a:t>27/02/2019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F92D5-8380-4B3C-9D4A-93000E59F5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9438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B1E05D-D554-4851-9EA8-8DC41DF95972}" type="datetimeFigureOut">
              <a:rPr lang="en-GB" smtClean="0"/>
              <a:t>27/02/2019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4F92D5-8380-4B3C-9D4A-93000E59F5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8597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657" y="0"/>
            <a:ext cx="9316016" cy="6844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92283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CERN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Crotty</dc:creator>
  <cp:lastModifiedBy>Ian Crotty</cp:lastModifiedBy>
  <cp:revision>1</cp:revision>
  <dcterms:created xsi:type="dcterms:W3CDTF">2019-02-27T12:11:52Z</dcterms:created>
  <dcterms:modified xsi:type="dcterms:W3CDTF">2019-02-27T12:13:13Z</dcterms:modified>
</cp:coreProperties>
</file>