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2"/>
  </p:normalViewPr>
  <p:slideViewPr>
    <p:cSldViewPr snapToGrid="0" snapToObjects="1">
      <p:cViewPr varScale="1">
        <p:scale>
          <a:sx n="102" d="100"/>
          <a:sy n="102" d="100"/>
        </p:scale>
        <p:origin x="4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8EB7-0E0F-E140-8F31-79D20C93ABCE}" type="datetimeFigureOut">
              <a:rPr lang="en-US" smtClean="0"/>
              <a:t>7/17/17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C42-664B-6D4B-BFB0-32FF6904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7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8EB7-0E0F-E140-8F31-79D20C93ABCE}" type="datetimeFigureOut">
              <a:rPr lang="en-US" smtClean="0"/>
              <a:t>7/17/17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C42-664B-6D4B-BFB0-32FF6904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0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8EB7-0E0F-E140-8F31-79D20C93ABCE}" type="datetimeFigureOut">
              <a:rPr lang="en-US" smtClean="0"/>
              <a:t>7/17/17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C42-664B-6D4B-BFB0-32FF6904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9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8EB7-0E0F-E140-8F31-79D20C93ABCE}" type="datetimeFigureOut">
              <a:rPr lang="en-US" smtClean="0"/>
              <a:t>7/17/17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C42-664B-6D4B-BFB0-32FF6904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9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8EB7-0E0F-E140-8F31-79D20C93ABCE}" type="datetimeFigureOut">
              <a:rPr lang="en-US" smtClean="0"/>
              <a:t>7/17/17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C42-664B-6D4B-BFB0-32FF6904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1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8EB7-0E0F-E140-8F31-79D20C93ABCE}" type="datetimeFigureOut">
              <a:rPr lang="en-US" smtClean="0"/>
              <a:t>7/17/17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C42-664B-6D4B-BFB0-32FF6904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77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8EB7-0E0F-E140-8F31-79D20C93ABCE}" type="datetimeFigureOut">
              <a:rPr lang="en-US" smtClean="0"/>
              <a:t>7/17/17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C42-664B-6D4B-BFB0-32FF6904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77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8EB7-0E0F-E140-8F31-79D20C93ABCE}" type="datetimeFigureOut">
              <a:rPr lang="en-US" smtClean="0"/>
              <a:t>7/17/17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C42-664B-6D4B-BFB0-32FF6904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8EB7-0E0F-E140-8F31-79D20C93ABCE}" type="datetimeFigureOut">
              <a:rPr lang="en-US" smtClean="0"/>
              <a:t>7/17/17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C42-664B-6D4B-BFB0-32FF6904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7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8EB7-0E0F-E140-8F31-79D20C93ABCE}" type="datetimeFigureOut">
              <a:rPr lang="en-US" smtClean="0"/>
              <a:t>7/17/17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C42-664B-6D4B-BFB0-32FF6904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8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8EB7-0E0F-E140-8F31-79D20C93ABCE}" type="datetimeFigureOut">
              <a:rPr lang="en-US" smtClean="0"/>
              <a:t>7/17/17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C42-664B-6D4B-BFB0-32FF6904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65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38EB7-0E0F-E140-8F31-79D20C93ABCE}" type="datetimeFigureOut">
              <a:rPr lang="en-US" smtClean="0"/>
              <a:t>7/17/17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49C42-664B-6D4B-BFB0-32FF6904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2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dms.cern.ch/document/1728584" TargetMode="External"/><Relationship Id="rId4" Type="http://schemas.openxmlformats.org/officeDocument/2006/relationships/hyperlink" Target="https://edms.cern.ch/document/1829163/1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dms.cern.ch/document/1751286/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Cooling needs for LS2-LS3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Outline of next week discussion</a:t>
            </a:r>
          </a:p>
          <a:p>
            <a:r>
              <a:rPr lang="en-US" dirty="0" smtClean="0"/>
              <a:t>P. Tropea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475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discuss with EN department the major reworks on surface and underground in view of LS2-LS3 needs</a:t>
            </a:r>
          </a:p>
          <a:p>
            <a:r>
              <a:rPr lang="en-US" dirty="0" smtClean="0"/>
              <a:t>Need to anticipate as much as possible anything on general infrastructure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468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426"/>
          </a:xfrm>
        </p:spPr>
        <p:txBody>
          <a:bodyPr/>
          <a:lstStyle/>
          <a:p>
            <a:r>
              <a:rPr lang="en-US" dirty="0" smtClean="0"/>
              <a:t>Starting point</a:t>
            </a:r>
            <a:r>
              <a:rPr lang="mr-IN" dirty="0" smtClean="0"/>
              <a:t>…</a:t>
            </a:r>
            <a:r>
              <a:rPr lang="en-US" dirty="0" smtClean="0"/>
              <a:t>so far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605" y="1489140"/>
            <a:ext cx="11448789" cy="34495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1605" y="5200273"/>
            <a:ext cx="4824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Inputs needed by: </a:t>
            </a:r>
          </a:p>
          <a:p>
            <a:pPr marL="285750" indent="-285750">
              <a:buFontTx/>
              <a:buChar char="-"/>
            </a:pPr>
            <a:r>
              <a:rPr lang="en-US" dirty="0" err="1" smtClean="0"/>
              <a:t>Tk</a:t>
            </a:r>
            <a:r>
              <a:rPr lang="en-US" dirty="0" smtClean="0"/>
              <a:t>: Confirm or not the numbers of Dec 16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HGCAL: update with respect to July 16 + data for water cooling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Timing Layer: written numbers?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36030" y="5061774"/>
            <a:ext cx="52177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suppose the following numbers are confirmed (see next slide):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ECAL barrel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Magnet </a:t>
            </a:r>
            <a:r>
              <a:rPr lang="en-US" dirty="0" err="1" smtClean="0"/>
              <a:t>Tyristor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Racks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Muons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19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collected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ECAL barrel </a:t>
            </a:r>
            <a:r>
              <a:rPr lang="en-US" dirty="0">
                <a:hlinkClick r:id="rId2"/>
              </a:rPr>
              <a:t>https://edms.cern.ch/document/1751286/1</a:t>
            </a:r>
            <a:endParaRPr lang="en-US" dirty="0" smtClean="0"/>
          </a:p>
          <a:p>
            <a:r>
              <a:rPr lang="en-US" dirty="0" smtClean="0"/>
              <a:t>Magnet </a:t>
            </a:r>
            <a:r>
              <a:rPr lang="en-US" dirty="0" err="1" smtClean="0"/>
              <a:t>Tyristor</a:t>
            </a:r>
            <a:r>
              <a:rPr lang="en-US" dirty="0" smtClean="0"/>
              <a:t> </a:t>
            </a:r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edms.cern.ch/document/1728584</a:t>
            </a:r>
            <a:endParaRPr lang="en-US" u="sng" dirty="0" smtClean="0"/>
          </a:p>
          <a:p>
            <a:r>
              <a:rPr lang="en-US" dirty="0" smtClean="0">
                <a:effectLst/>
              </a:rPr>
              <a:t>Racks:  no changes with respect to present  (400 kW in USC, 200 kW in UXC</a:t>
            </a:r>
            <a:r>
              <a:rPr lang="mr-IN" dirty="0" smtClean="0">
                <a:effectLst/>
              </a:rPr>
              <a:t>…</a:t>
            </a:r>
            <a:r>
              <a:rPr lang="en-US" dirty="0" smtClean="0">
                <a:effectLst/>
              </a:rPr>
              <a:t>) shall we address further?</a:t>
            </a:r>
          </a:p>
          <a:p>
            <a:r>
              <a:rPr lang="en-US" dirty="0" smtClean="0"/>
              <a:t>MUON system table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edms.cern.ch</a:t>
            </a:r>
            <a:r>
              <a:rPr lang="en-US" smtClean="0">
                <a:hlinkClick r:id="rId4"/>
              </a:rPr>
              <a:t>/document/1829163/1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121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PC farm</a:t>
            </a:r>
          </a:p>
          <a:p>
            <a:r>
              <a:rPr lang="en-US" dirty="0" smtClean="0"/>
              <a:t>Doc received by Attila, will add his numbers to the general request</a:t>
            </a:r>
          </a:p>
          <a:p>
            <a:r>
              <a:rPr lang="en-US" dirty="0" smtClean="0"/>
              <a:t>Baseline to add external farm for power beyond 1 MW of the present building capacity</a:t>
            </a:r>
          </a:p>
          <a:p>
            <a:pPr marL="0" indent="0">
              <a:buNone/>
            </a:pPr>
            <a:r>
              <a:rPr lang="en-US" dirty="0" smtClean="0"/>
              <a:t>Installation period</a:t>
            </a:r>
          </a:p>
          <a:p>
            <a:pPr>
              <a:buFontTx/>
              <a:buChar char="-"/>
            </a:pPr>
            <a:r>
              <a:rPr lang="en-US" dirty="0" smtClean="0"/>
              <a:t>ECAL module test </a:t>
            </a:r>
          </a:p>
          <a:p>
            <a:pPr>
              <a:buFontTx/>
              <a:buChar char="-"/>
            </a:pPr>
            <a:r>
              <a:rPr lang="en-US" dirty="0" smtClean="0"/>
              <a:t>HGCAL?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635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183</Words>
  <Application>Microsoft Macintosh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Mangal</vt:lpstr>
      <vt:lpstr>Arial</vt:lpstr>
      <vt:lpstr>Office Theme</vt:lpstr>
      <vt:lpstr>Cooling needs for LS2-LS3</vt:lpstr>
      <vt:lpstr>What for?</vt:lpstr>
      <vt:lpstr>Starting point…so far</vt:lpstr>
      <vt:lpstr>Data collected so far</vt:lpstr>
      <vt:lpstr>Surface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Cooling needs for LS2-LS3</dc:title>
  <dc:creator>paola tropea</dc:creator>
  <cp:lastModifiedBy>paola tropea</cp:lastModifiedBy>
  <cp:revision>7</cp:revision>
  <dcterms:created xsi:type="dcterms:W3CDTF">2017-07-17T11:50:35Z</dcterms:created>
  <dcterms:modified xsi:type="dcterms:W3CDTF">2017-07-17T12:16:28Z</dcterms:modified>
</cp:coreProperties>
</file>