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93F6C-223C-4D73-943C-13533B0C640F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9F45-F3AC-4D06-8039-F09CE2DCD8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859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93F6C-223C-4D73-943C-13533B0C640F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9F45-F3AC-4D06-8039-F09CE2DCD8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53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93F6C-223C-4D73-943C-13533B0C640F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9F45-F3AC-4D06-8039-F09CE2DCD8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373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93F6C-223C-4D73-943C-13533B0C640F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9F45-F3AC-4D06-8039-F09CE2DCD8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9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93F6C-223C-4D73-943C-13533B0C640F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9F45-F3AC-4D06-8039-F09CE2DCD8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726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93F6C-223C-4D73-943C-13533B0C640F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9F45-F3AC-4D06-8039-F09CE2DCD8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094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93F6C-223C-4D73-943C-13533B0C640F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9F45-F3AC-4D06-8039-F09CE2DCD8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21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93F6C-223C-4D73-943C-13533B0C640F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9F45-F3AC-4D06-8039-F09CE2DCD8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428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93F6C-223C-4D73-943C-13533B0C640F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9F45-F3AC-4D06-8039-F09CE2DCD8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675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93F6C-223C-4D73-943C-13533B0C640F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9F45-F3AC-4D06-8039-F09CE2DCD8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433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93F6C-223C-4D73-943C-13533B0C640F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9F45-F3AC-4D06-8039-F09CE2DCD8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259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93F6C-223C-4D73-943C-13533B0C640F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79F45-F3AC-4D06-8039-F09CE2DCD8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09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GEM Cooling QA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 with XXXXX from Bulgaria</a:t>
            </a:r>
          </a:p>
          <a:p>
            <a:r>
              <a:rPr lang="en-GB" dirty="0" smtClean="0"/>
              <a:t>1 Feb 2019 in 27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227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4035" y="971048"/>
            <a:ext cx="7283930" cy="491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412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photos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329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GEM Cooling QA</vt:lpstr>
      <vt:lpstr>PowerPoint Presentation</vt:lpstr>
      <vt:lpstr>photos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GEM Cooling QA</dc:title>
  <dc:creator>Ian Crotty</dc:creator>
  <cp:lastModifiedBy>Ian Crotty</cp:lastModifiedBy>
  <cp:revision>2</cp:revision>
  <dcterms:created xsi:type="dcterms:W3CDTF">2019-03-14T12:06:19Z</dcterms:created>
  <dcterms:modified xsi:type="dcterms:W3CDTF">2019-03-14T12:07:06Z</dcterms:modified>
</cp:coreProperties>
</file>